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0" i="1">
                <a:solidFill>
                  <a:srgbClr val="2F193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0" i="1">
                <a:solidFill>
                  <a:srgbClr val="2F193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305643" y="956488"/>
            <a:ext cx="3062604" cy="3012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 u="heavy">
                <a:solidFill>
                  <a:srgbClr val="2F193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0" i="1">
                <a:solidFill>
                  <a:srgbClr val="2F193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55346" y="91401"/>
            <a:ext cx="8833485" cy="4894580"/>
          </a:xfrm>
          <a:custGeom>
            <a:avLst/>
            <a:gdLst/>
            <a:ahLst/>
            <a:cxnLst/>
            <a:rect l="l" t="t" r="r" b="b"/>
            <a:pathLst>
              <a:path w="8833485" h="4894580">
                <a:moveTo>
                  <a:pt x="8833320" y="35864"/>
                </a:moveTo>
                <a:lnTo>
                  <a:pt x="8830564" y="22110"/>
                </a:lnTo>
                <a:lnTo>
                  <a:pt x="8823020" y="10807"/>
                </a:lnTo>
                <a:lnTo>
                  <a:pt x="8811755" y="3162"/>
                </a:lnTo>
                <a:lnTo>
                  <a:pt x="8797836" y="342"/>
                </a:lnTo>
                <a:lnTo>
                  <a:pt x="4688217" y="342"/>
                </a:lnTo>
                <a:lnTo>
                  <a:pt x="4688217" y="0"/>
                </a:lnTo>
                <a:lnTo>
                  <a:pt x="4144340" y="0"/>
                </a:lnTo>
                <a:lnTo>
                  <a:pt x="4144340" y="342"/>
                </a:lnTo>
                <a:lnTo>
                  <a:pt x="35496" y="342"/>
                </a:lnTo>
                <a:lnTo>
                  <a:pt x="21742" y="3111"/>
                </a:lnTo>
                <a:lnTo>
                  <a:pt x="10452" y="10668"/>
                </a:lnTo>
                <a:lnTo>
                  <a:pt x="2819" y="21945"/>
                </a:lnTo>
                <a:lnTo>
                  <a:pt x="0" y="35864"/>
                </a:lnTo>
                <a:lnTo>
                  <a:pt x="0" y="4858436"/>
                </a:lnTo>
                <a:lnTo>
                  <a:pt x="2755" y="4872418"/>
                </a:lnTo>
                <a:lnTo>
                  <a:pt x="10312" y="4883810"/>
                </a:lnTo>
                <a:lnTo>
                  <a:pt x="21577" y="4891494"/>
                </a:lnTo>
                <a:lnTo>
                  <a:pt x="35496" y="4894313"/>
                </a:lnTo>
                <a:lnTo>
                  <a:pt x="4144340" y="4894313"/>
                </a:lnTo>
                <a:lnTo>
                  <a:pt x="4688217" y="4894313"/>
                </a:lnTo>
                <a:lnTo>
                  <a:pt x="8797836" y="4894313"/>
                </a:lnTo>
                <a:lnTo>
                  <a:pt x="8811590" y="4891494"/>
                </a:lnTo>
                <a:lnTo>
                  <a:pt x="8822880" y="4883772"/>
                </a:lnTo>
                <a:lnTo>
                  <a:pt x="8830513" y="4872253"/>
                </a:lnTo>
                <a:lnTo>
                  <a:pt x="8833320" y="4858055"/>
                </a:lnTo>
                <a:lnTo>
                  <a:pt x="8833320" y="35864"/>
                </a:lnTo>
                <a:close/>
              </a:path>
            </a:pathLst>
          </a:custGeom>
          <a:solidFill>
            <a:srgbClr val="40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84724" y="284158"/>
            <a:ext cx="4089400" cy="4527550"/>
          </a:xfrm>
          <a:custGeom>
            <a:avLst/>
            <a:gdLst/>
            <a:ahLst/>
            <a:cxnLst/>
            <a:rect l="l" t="t" r="r" b="b"/>
            <a:pathLst>
              <a:path w="4089400" h="4527550">
                <a:moveTo>
                  <a:pt x="4088997" y="4527314"/>
                </a:moveTo>
                <a:lnTo>
                  <a:pt x="0" y="4527314"/>
                </a:lnTo>
                <a:lnTo>
                  <a:pt x="0" y="0"/>
                </a:lnTo>
                <a:lnTo>
                  <a:pt x="4088997" y="0"/>
                </a:lnTo>
                <a:lnTo>
                  <a:pt x="4088997" y="4527314"/>
                </a:lnTo>
                <a:close/>
              </a:path>
            </a:pathLst>
          </a:custGeom>
          <a:solidFill>
            <a:srgbClr val="F1EE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499694" y="479928"/>
            <a:ext cx="116205" cy="4184650"/>
          </a:xfrm>
          <a:custGeom>
            <a:avLst/>
            <a:gdLst/>
            <a:ahLst/>
            <a:cxnLst/>
            <a:rect l="l" t="t" r="r" b="b"/>
            <a:pathLst>
              <a:path w="116204" h="4184650">
                <a:moveTo>
                  <a:pt x="116016" y="4184401"/>
                </a:moveTo>
                <a:lnTo>
                  <a:pt x="0" y="4184401"/>
                </a:lnTo>
                <a:lnTo>
                  <a:pt x="0" y="0"/>
                </a:lnTo>
                <a:lnTo>
                  <a:pt x="116016" y="0"/>
                </a:lnTo>
                <a:lnTo>
                  <a:pt x="116016" y="4184401"/>
                </a:lnTo>
                <a:close/>
              </a:path>
            </a:pathLst>
          </a:custGeom>
          <a:solidFill>
            <a:srgbClr val="E1DA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422564" y="243664"/>
            <a:ext cx="280035" cy="280035"/>
          </a:xfrm>
          <a:custGeom>
            <a:avLst/>
            <a:gdLst/>
            <a:ahLst/>
            <a:cxnLst/>
            <a:rect l="l" t="t" r="r" b="b"/>
            <a:pathLst>
              <a:path w="280035" h="280034">
                <a:moveTo>
                  <a:pt x="139706" y="279765"/>
                </a:moveTo>
                <a:lnTo>
                  <a:pt x="95423" y="272637"/>
                </a:lnTo>
                <a:lnTo>
                  <a:pt x="57057" y="252780"/>
                </a:lnTo>
                <a:lnTo>
                  <a:pt x="26861" y="222480"/>
                </a:lnTo>
                <a:lnTo>
                  <a:pt x="7091" y="184026"/>
                </a:lnTo>
                <a:lnTo>
                  <a:pt x="0" y="139706"/>
                </a:lnTo>
                <a:lnTo>
                  <a:pt x="7091" y="95571"/>
                </a:lnTo>
                <a:lnTo>
                  <a:pt x="26861" y="57223"/>
                </a:lnTo>
                <a:lnTo>
                  <a:pt x="57057" y="26972"/>
                </a:lnTo>
                <a:lnTo>
                  <a:pt x="95423" y="7128"/>
                </a:lnTo>
                <a:lnTo>
                  <a:pt x="139706" y="0"/>
                </a:lnTo>
                <a:lnTo>
                  <a:pt x="183841" y="7128"/>
                </a:lnTo>
                <a:lnTo>
                  <a:pt x="222189" y="26972"/>
                </a:lnTo>
                <a:lnTo>
                  <a:pt x="252440" y="57223"/>
                </a:lnTo>
                <a:lnTo>
                  <a:pt x="272284" y="95571"/>
                </a:lnTo>
                <a:lnTo>
                  <a:pt x="279412" y="139706"/>
                </a:lnTo>
                <a:lnTo>
                  <a:pt x="272284" y="184026"/>
                </a:lnTo>
                <a:lnTo>
                  <a:pt x="252440" y="222480"/>
                </a:lnTo>
                <a:lnTo>
                  <a:pt x="222189" y="252780"/>
                </a:lnTo>
                <a:lnTo>
                  <a:pt x="183841" y="272637"/>
                </a:lnTo>
                <a:lnTo>
                  <a:pt x="139706" y="279765"/>
                </a:lnTo>
                <a:close/>
              </a:path>
            </a:pathLst>
          </a:custGeom>
          <a:solidFill>
            <a:srgbClr val="B8B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422575" y="316224"/>
            <a:ext cx="280035" cy="248285"/>
          </a:xfrm>
          <a:custGeom>
            <a:avLst/>
            <a:gdLst/>
            <a:ahLst/>
            <a:cxnLst/>
            <a:rect l="l" t="t" r="r" b="b"/>
            <a:pathLst>
              <a:path w="280035" h="248284">
                <a:moveTo>
                  <a:pt x="139706" y="247676"/>
                </a:moveTo>
                <a:lnTo>
                  <a:pt x="95423" y="241369"/>
                </a:lnTo>
                <a:lnTo>
                  <a:pt x="57057" y="223807"/>
                </a:lnTo>
                <a:lnTo>
                  <a:pt x="26861" y="197035"/>
                </a:lnTo>
                <a:lnTo>
                  <a:pt x="7091" y="163092"/>
                </a:lnTo>
                <a:lnTo>
                  <a:pt x="0" y="124022"/>
                </a:lnTo>
                <a:lnTo>
                  <a:pt x="7091" y="84783"/>
                </a:lnTo>
                <a:lnTo>
                  <a:pt x="26861" y="50733"/>
                </a:lnTo>
                <a:lnTo>
                  <a:pt x="57057" y="23900"/>
                </a:lnTo>
                <a:lnTo>
                  <a:pt x="95423" y="6313"/>
                </a:lnTo>
                <a:lnTo>
                  <a:pt x="139706" y="0"/>
                </a:lnTo>
                <a:lnTo>
                  <a:pt x="183841" y="6313"/>
                </a:lnTo>
                <a:lnTo>
                  <a:pt x="222189" y="23900"/>
                </a:lnTo>
                <a:lnTo>
                  <a:pt x="252440" y="50733"/>
                </a:lnTo>
                <a:lnTo>
                  <a:pt x="272285" y="84783"/>
                </a:lnTo>
                <a:lnTo>
                  <a:pt x="279413" y="124022"/>
                </a:lnTo>
                <a:lnTo>
                  <a:pt x="272285" y="163092"/>
                </a:lnTo>
                <a:lnTo>
                  <a:pt x="252440" y="197035"/>
                </a:lnTo>
                <a:lnTo>
                  <a:pt x="222189" y="223807"/>
                </a:lnTo>
                <a:lnTo>
                  <a:pt x="183841" y="241369"/>
                </a:lnTo>
                <a:lnTo>
                  <a:pt x="139706" y="247676"/>
                </a:lnTo>
                <a:close/>
              </a:path>
            </a:pathLst>
          </a:custGeom>
          <a:solidFill>
            <a:srgbClr val="E1DA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623792" y="284158"/>
            <a:ext cx="105410" cy="4527550"/>
          </a:xfrm>
          <a:custGeom>
            <a:avLst/>
            <a:gdLst/>
            <a:ahLst/>
            <a:cxnLst/>
            <a:rect l="l" t="t" r="r" b="b"/>
            <a:pathLst>
              <a:path w="105409" h="4527550">
                <a:moveTo>
                  <a:pt x="0" y="4527314"/>
                </a:moveTo>
                <a:lnTo>
                  <a:pt x="104955" y="4527314"/>
                </a:lnTo>
                <a:lnTo>
                  <a:pt x="104955" y="0"/>
                </a:lnTo>
                <a:lnTo>
                  <a:pt x="0" y="0"/>
                </a:lnTo>
                <a:lnTo>
                  <a:pt x="0" y="4527314"/>
                </a:lnTo>
                <a:close/>
              </a:path>
            </a:pathLst>
          </a:custGeom>
          <a:solidFill>
            <a:srgbClr val="F1EE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500761" y="284162"/>
            <a:ext cx="8123555" cy="4527550"/>
          </a:xfrm>
          <a:custGeom>
            <a:avLst/>
            <a:gdLst/>
            <a:ahLst/>
            <a:cxnLst/>
            <a:rect l="l" t="t" r="r" b="b"/>
            <a:pathLst>
              <a:path w="8123555" h="4527550">
                <a:moveTo>
                  <a:pt x="4022966" y="0"/>
                </a:moveTo>
                <a:lnTo>
                  <a:pt x="0" y="0"/>
                </a:lnTo>
                <a:lnTo>
                  <a:pt x="0" y="4527321"/>
                </a:lnTo>
                <a:lnTo>
                  <a:pt x="4022966" y="4527321"/>
                </a:lnTo>
                <a:lnTo>
                  <a:pt x="4022966" y="0"/>
                </a:lnTo>
                <a:close/>
              </a:path>
              <a:path w="8123555" h="4527550">
                <a:moveTo>
                  <a:pt x="8123021" y="0"/>
                </a:moveTo>
                <a:lnTo>
                  <a:pt x="4100068" y="0"/>
                </a:lnTo>
                <a:lnTo>
                  <a:pt x="4100068" y="4527321"/>
                </a:lnTo>
                <a:lnTo>
                  <a:pt x="8123021" y="4527321"/>
                </a:lnTo>
                <a:lnTo>
                  <a:pt x="81230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32879" y="825732"/>
            <a:ext cx="195807" cy="195807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95854" y="826886"/>
            <a:ext cx="195422" cy="195422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32879" y="1418860"/>
            <a:ext cx="195807" cy="195807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95854" y="1419629"/>
            <a:ext cx="195422" cy="195807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32879" y="2065460"/>
            <a:ext cx="195807" cy="195422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695854" y="2065812"/>
            <a:ext cx="195422" cy="195807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32879" y="2708950"/>
            <a:ext cx="195807" cy="195807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695854" y="2710104"/>
            <a:ext cx="195422" cy="195422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232879" y="3357826"/>
            <a:ext cx="195807" cy="195807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695854" y="3358979"/>
            <a:ext cx="195422" cy="195422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232879" y="4052480"/>
            <a:ext cx="195807" cy="195422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95854" y="4053249"/>
            <a:ext cx="195422" cy="195807"/>
          </a:xfrm>
          <a:prstGeom prst="rect">
            <a:avLst/>
          </a:prstGeom>
        </p:spPr>
      </p:pic>
      <p:sp>
        <p:nvSpPr>
          <p:cNvPr id="36" name="bg object 36"/>
          <p:cNvSpPr/>
          <p:nvPr/>
        </p:nvSpPr>
        <p:spPr>
          <a:xfrm>
            <a:off x="4309198" y="870775"/>
            <a:ext cx="505459" cy="3333115"/>
          </a:xfrm>
          <a:custGeom>
            <a:avLst/>
            <a:gdLst/>
            <a:ahLst/>
            <a:cxnLst/>
            <a:rect l="l" t="t" r="r" b="b"/>
            <a:pathLst>
              <a:path w="505460" h="3333115">
                <a:moveTo>
                  <a:pt x="505358" y="3280194"/>
                </a:moveTo>
                <a:lnTo>
                  <a:pt x="501205" y="3259505"/>
                </a:lnTo>
                <a:lnTo>
                  <a:pt x="489851" y="3242640"/>
                </a:lnTo>
                <a:lnTo>
                  <a:pt x="472998" y="3231286"/>
                </a:lnTo>
                <a:lnTo>
                  <a:pt x="452297" y="3227133"/>
                </a:lnTo>
                <a:lnTo>
                  <a:pt x="53060" y="3227133"/>
                </a:lnTo>
                <a:lnTo>
                  <a:pt x="32524" y="3231286"/>
                </a:lnTo>
                <a:lnTo>
                  <a:pt x="15646" y="3242640"/>
                </a:lnTo>
                <a:lnTo>
                  <a:pt x="4216" y="3259505"/>
                </a:lnTo>
                <a:lnTo>
                  <a:pt x="0" y="3280194"/>
                </a:lnTo>
                <a:lnTo>
                  <a:pt x="4216" y="3300666"/>
                </a:lnTo>
                <a:lnTo>
                  <a:pt x="15646" y="3317405"/>
                </a:lnTo>
                <a:lnTo>
                  <a:pt x="32524" y="3328708"/>
                </a:lnTo>
                <a:lnTo>
                  <a:pt x="53060" y="3332861"/>
                </a:lnTo>
                <a:lnTo>
                  <a:pt x="452297" y="3332861"/>
                </a:lnTo>
                <a:lnTo>
                  <a:pt x="473214" y="3328708"/>
                </a:lnTo>
                <a:lnTo>
                  <a:pt x="490143" y="3317405"/>
                </a:lnTo>
                <a:lnTo>
                  <a:pt x="501421" y="3300666"/>
                </a:lnTo>
                <a:lnTo>
                  <a:pt x="505358" y="3280194"/>
                </a:lnTo>
                <a:close/>
              </a:path>
              <a:path w="505460" h="3333115">
                <a:moveTo>
                  <a:pt x="505358" y="2585542"/>
                </a:moveTo>
                <a:lnTo>
                  <a:pt x="501205" y="2564841"/>
                </a:lnTo>
                <a:lnTo>
                  <a:pt x="489851" y="2547988"/>
                </a:lnTo>
                <a:lnTo>
                  <a:pt x="472998" y="2536634"/>
                </a:lnTo>
                <a:lnTo>
                  <a:pt x="452297" y="2532481"/>
                </a:lnTo>
                <a:lnTo>
                  <a:pt x="53060" y="2532481"/>
                </a:lnTo>
                <a:lnTo>
                  <a:pt x="32524" y="2536634"/>
                </a:lnTo>
                <a:lnTo>
                  <a:pt x="15646" y="2547988"/>
                </a:lnTo>
                <a:lnTo>
                  <a:pt x="4216" y="2564841"/>
                </a:lnTo>
                <a:lnTo>
                  <a:pt x="0" y="2585542"/>
                </a:lnTo>
                <a:lnTo>
                  <a:pt x="4216" y="2606002"/>
                </a:lnTo>
                <a:lnTo>
                  <a:pt x="15646" y="2622753"/>
                </a:lnTo>
                <a:lnTo>
                  <a:pt x="32524" y="2634056"/>
                </a:lnTo>
                <a:lnTo>
                  <a:pt x="53060" y="2638209"/>
                </a:lnTo>
                <a:lnTo>
                  <a:pt x="452297" y="2638209"/>
                </a:lnTo>
                <a:lnTo>
                  <a:pt x="473214" y="2634056"/>
                </a:lnTo>
                <a:lnTo>
                  <a:pt x="490143" y="2622753"/>
                </a:lnTo>
                <a:lnTo>
                  <a:pt x="501421" y="2606002"/>
                </a:lnTo>
                <a:lnTo>
                  <a:pt x="505358" y="2585542"/>
                </a:lnTo>
                <a:close/>
              </a:path>
              <a:path w="505460" h="3333115">
                <a:moveTo>
                  <a:pt x="505358" y="1937042"/>
                </a:moveTo>
                <a:lnTo>
                  <a:pt x="501205" y="1916353"/>
                </a:lnTo>
                <a:lnTo>
                  <a:pt x="489851" y="1899500"/>
                </a:lnTo>
                <a:lnTo>
                  <a:pt x="472998" y="1888147"/>
                </a:lnTo>
                <a:lnTo>
                  <a:pt x="452297" y="1883994"/>
                </a:lnTo>
                <a:lnTo>
                  <a:pt x="53060" y="1883994"/>
                </a:lnTo>
                <a:lnTo>
                  <a:pt x="32524" y="1888147"/>
                </a:lnTo>
                <a:lnTo>
                  <a:pt x="15646" y="1899500"/>
                </a:lnTo>
                <a:lnTo>
                  <a:pt x="4216" y="1916353"/>
                </a:lnTo>
                <a:lnTo>
                  <a:pt x="0" y="1937042"/>
                </a:lnTo>
                <a:lnTo>
                  <a:pt x="4216" y="1957514"/>
                </a:lnTo>
                <a:lnTo>
                  <a:pt x="15646" y="1974265"/>
                </a:lnTo>
                <a:lnTo>
                  <a:pt x="32524" y="1985568"/>
                </a:lnTo>
                <a:lnTo>
                  <a:pt x="53060" y="1989721"/>
                </a:lnTo>
                <a:lnTo>
                  <a:pt x="452297" y="1989721"/>
                </a:lnTo>
                <a:lnTo>
                  <a:pt x="473214" y="1985568"/>
                </a:lnTo>
                <a:lnTo>
                  <a:pt x="490143" y="1974265"/>
                </a:lnTo>
                <a:lnTo>
                  <a:pt x="501421" y="1957514"/>
                </a:lnTo>
                <a:lnTo>
                  <a:pt x="505358" y="1937042"/>
                </a:lnTo>
                <a:close/>
              </a:path>
              <a:path w="505460" h="3333115">
                <a:moveTo>
                  <a:pt x="505358" y="1292758"/>
                </a:moveTo>
                <a:lnTo>
                  <a:pt x="501205" y="1272298"/>
                </a:lnTo>
                <a:lnTo>
                  <a:pt x="489851" y="1255547"/>
                </a:lnTo>
                <a:lnTo>
                  <a:pt x="472998" y="1244244"/>
                </a:lnTo>
                <a:lnTo>
                  <a:pt x="452297" y="1240078"/>
                </a:lnTo>
                <a:lnTo>
                  <a:pt x="53060" y="1240078"/>
                </a:lnTo>
                <a:lnTo>
                  <a:pt x="32524" y="1244244"/>
                </a:lnTo>
                <a:lnTo>
                  <a:pt x="15646" y="1255547"/>
                </a:lnTo>
                <a:lnTo>
                  <a:pt x="4216" y="1272298"/>
                </a:lnTo>
                <a:lnTo>
                  <a:pt x="0" y="1292758"/>
                </a:lnTo>
                <a:lnTo>
                  <a:pt x="4216" y="1313446"/>
                </a:lnTo>
                <a:lnTo>
                  <a:pt x="15646" y="1330312"/>
                </a:lnTo>
                <a:lnTo>
                  <a:pt x="32524" y="1341653"/>
                </a:lnTo>
                <a:lnTo>
                  <a:pt x="53060" y="1345806"/>
                </a:lnTo>
                <a:lnTo>
                  <a:pt x="452297" y="1345806"/>
                </a:lnTo>
                <a:lnTo>
                  <a:pt x="473214" y="1341653"/>
                </a:lnTo>
                <a:lnTo>
                  <a:pt x="490143" y="1330312"/>
                </a:lnTo>
                <a:lnTo>
                  <a:pt x="501421" y="1313446"/>
                </a:lnTo>
                <a:lnTo>
                  <a:pt x="505358" y="1292758"/>
                </a:lnTo>
                <a:close/>
              </a:path>
              <a:path w="505460" h="3333115">
                <a:moveTo>
                  <a:pt x="505358" y="646569"/>
                </a:moveTo>
                <a:lnTo>
                  <a:pt x="501205" y="625881"/>
                </a:lnTo>
                <a:lnTo>
                  <a:pt x="489851" y="609015"/>
                </a:lnTo>
                <a:lnTo>
                  <a:pt x="472998" y="597674"/>
                </a:lnTo>
                <a:lnTo>
                  <a:pt x="452297" y="593521"/>
                </a:lnTo>
                <a:lnTo>
                  <a:pt x="53060" y="593521"/>
                </a:lnTo>
                <a:lnTo>
                  <a:pt x="32524" y="597674"/>
                </a:lnTo>
                <a:lnTo>
                  <a:pt x="15646" y="609015"/>
                </a:lnTo>
                <a:lnTo>
                  <a:pt x="4216" y="625881"/>
                </a:lnTo>
                <a:lnTo>
                  <a:pt x="0" y="646569"/>
                </a:lnTo>
                <a:lnTo>
                  <a:pt x="4216" y="667042"/>
                </a:lnTo>
                <a:lnTo>
                  <a:pt x="15646" y="683780"/>
                </a:lnTo>
                <a:lnTo>
                  <a:pt x="32524" y="695096"/>
                </a:lnTo>
                <a:lnTo>
                  <a:pt x="53060" y="699236"/>
                </a:lnTo>
                <a:lnTo>
                  <a:pt x="452297" y="699236"/>
                </a:lnTo>
                <a:lnTo>
                  <a:pt x="473214" y="695096"/>
                </a:lnTo>
                <a:lnTo>
                  <a:pt x="490143" y="683780"/>
                </a:lnTo>
                <a:lnTo>
                  <a:pt x="501421" y="667042"/>
                </a:lnTo>
                <a:lnTo>
                  <a:pt x="505358" y="646569"/>
                </a:lnTo>
                <a:close/>
              </a:path>
              <a:path w="505460" h="3333115">
                <a:moveTo>
                  <a:pt x="505358" y="53060"/>
                </a:moveTo>
                <a:lnTo>
                  <a:pt x="501205" y="32372"/>
                </a:lnTo>
                <a:lnTo>
                  <a:pt x="489851" y="15506"/>
                </a:lnTo>
                <a:lnTo>
                  <a:pt x="472998" y="4165"/>
                </a:lnTo>
                <a:lnTo>
                  <a:pt x="452297" y="0"/>
                </a:lnTo>
                <a:lnTo>
                  <a:pt x="53060" y="0"/>
                </a:lnTo>
                <a:lnTo>
                  <a:pt x="32524" y="4165"/>
                </a:lnTo>
                <a:lnTo>
                  <a:pt x="15646" y="15506"/>
                </a:lnTo>
                <a:lnTo>
                  <a:pt x="4216" y="32372"/>
                </a:lnTo>
                <a:lnTo>
                  <a:pt x="0" y="53060"/>
                </a:lnTo>
                <a:lnTo>
                  <a:pt x="4216" y="73533"/>
                </a:lnTo>
                <a:lnTo>
                  <a:pt x="15646" y="90271"/>
                </a:lnTo>
                <a:lnTo>
                  <a:pt x="32524" y="101574"/>
                </a:lnTo>
                <a:lnTo>
                  <a:pt x="53060" y="105727"/>
                </a:lnTo>
                <a:lnTo>
                  <a:pt x="452297" y="105727"/>
                </a:lnTo>
                <a:lnTo>
                  <a:pt x="473214" y="101574"/>
                </a:lnTo>
                <a:lnTo>
                  <a:pt x="490143" y="90271"/>
                </a:lnTo>
                <a:lnTo>
                  <a:pt x="501421" y="73533"/>
                </a:lnTo>
                <a:lnTo>
                  <a:pt x="505358" y="53060"/>
                </a:lnTo>
                <a:close/>
              </a:path>
            </a:pathLst>
          </a:custGeom>
          <a:solidFill>
            <a:srgbClr val="B8B1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412965" y="284162"/>
            <a:ext cx="8287384" cy="4527550"/>
          </a:xfrm>
          <a:custGeom>
            <a:avLst/>
            <a:gdLst/>
            <a:ahLst/>
            <a:cxnLst/>
            <a:rect l="l" t="t" r="r" b="b"/>
            <a:pathLst>
              <a:path w="8287384" h="4527550">
                <a:moveTo>
                  <a:pt x="23685" y="0"/>
                </a:moveTo>
                <a:lnTo>
                  <a:pt x="0" y="0"/>
                </a:lnTo>
                <a:lnTo>
                  <a:pt x="0" y="4527321"/>
                </a:lnTo>
                <a:lnTo>
                  <a:pt x="23685" y="4527321"/>
                </a:lnTo>
                <a:lnTo>
                  <a:pt x="23685" y="0"/>
                </a:lnTo>
                <a:close/>
              </a:path>
              <a:path w="8287384" h="4527550">
                <a:moveTo>
                  <a:pt x="85877" y="0"/>
                </a:moveTo>
                <a:lnTo>
                  <a:pt x="61836" y="0"/>
                </a:lnTo>
                <a:lnTo>
                  <a:pt x="61836" y="4527321"/>
                </a:lnTo>
                <a:lnTo>
                  <a:pt x="85877" y="4527321"/>
                </a:lnTo>
                <a:lnTo>
                  <a:pt x="85877" y="0"/>
                </a:lnTo>
                <a:close/>
              </a:path>
              <a:path w="8287384" h="4527550">
                <a:moveTo>
                  <a:pt x="8234870" y="0"/>
                </a:moveTo>
                <a:lnTo>
                  <a:pt x="8210817" y="0"/>
                </a:lnTo>
                <a:lnTo>
                  <a:pt x="8210817" y="4527321"/>
                </a:lnTo>
                <a:lnTo>
                  <a:pt x="8234870" y="4527321"/>
                </a:lnTo>
                <a:lnTo>
                  <a:pt x="8234870" y="0"/>
                </a:lnTo>
                <a:close/>
              </a:path>
              <a:path w="8287384" h="4527550">
                <a:moveTo>
                  <a:pt x="8287156" y="0"/>
                </a:moveTo>
                <a:lnTo>
                  <a:pt x="8263496" y="0"/>
                </a:lnTo>
                <a:lnTo>
                  <a:pt x="8263496" y="4527321"/>
                </a:lnTo>
                <a:lnTo>
                  <a:pt x="8287156" y="4527321"/>
                </a:lnTo>
                <a:lnTo>
                  <a:pt x="8287156" y="0"/>
                </a:lnTo>
                <a:close/>
              </a:path>
            </a:pathLst>
          </a:custGeom>
          <a:solidFill>
            <a:srgbClr val="E1DA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15464" y="467699"/>
            <a:ext cx="1898650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1">
                <a:solidFill>
                  <a:srgbClr val="2F193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17660" y="4741826"/>
            <a:ext cx="287020" cy="22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://bhoomimagazine.org/2017/04/01/traditional-and-innovative-water-conservation-methods-in-india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letsendorse.com/innovation/innovative-see-saw-mechanism-to-pump-groundwater" TargetMode="External"/><Relationship Id="rId5" Type="http://schemas.openxmlformats.org/officeDocument/2006/relationships/hyperlink" Target="https://csrbox.org/India-CSR-projects-proposal_Span-Pumps-Private-Limited_School-Drinking-and-Sanitation-Water_179" TargetMode="External"/><Relationship Id="rId4" Type="http://schemas.openxmlformats.org/officeDocument/2006/relationships/hyperlink" Target="https://spanpumpsindia.com/joy-pump-see-saw-pump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3EEE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37462" y="0"/>
            <a:ext cx="5071110" cy="2366010"/>
            <a:chOff x="337462" y="0"/>
            <a:chExt cx="5071110" cy="2366010"/>
          </a:xfrm>
        </p:grpSpPr>
        <p:sp>
          <p:nvSpPr>
            <p:cNvPr id="4" name="object 4"/>
            <p:cNvSpPr/>
            <p:nvPr/>
          </p:nvSpPr>
          <p:spPr>
            <a:xfrm>
              <a:off x="382715" y="0"/>
              <a:ext cx="5026025" cy="2366010"/>
            </a:xfrm>
            <a:custGeom>
              <a:avLst/>
              <a:gdLst/>
              <a:ahLst/>
              <a:cxnLst/>
              <a:rect l="l" t="t" r="r" b="b"/>
              <a:pathLst>
                <a:path w="5026025" h="2366010">
                  <a:moveTo>
                    <a:pt x="363153" y="2365988"/>
                  </a:moveTo>
                  <a:lnTo>
                    <a:pt x="0" y="0"/>
                  </a:lnTo>
                  <a:lnTo>
                    <a:pt x="4772180" y="0"/>
                  </a:lnTo>
                  <a:lnTo>
                    <a:pt x="4773892" y="11154"/>
                  </a:lnTo>
                  <a:lnTo>
                    <a:pt x="230372" y="11154"/>
                  </a:lnTo>
                  <a:lnTo>
                    <a:pt x="187474" y="26870"/>
                  </a:lnTo>
                  <a:lnTo>
                    <a:pt x="155070" y="56723"/>
                  </a:lnTo>
                  <a:lnTo>
                    <a:pt x="136241" y="96463"/>
                  </a:lnTo>
                  <a:lnTo>
                    <a:pt x="134067" y="141844"/>
                  </a:lnTo>
                  <a:lnTo>
                    <a:pt x="149790" y="184741"/>
                  </a:lnTo>
                  <a:lnTo>
                    <a:pt x="179692" y="217138"/>
                  </a:lnTo>
                  <a:lnTo>
                    <a:pt x="219565" y="235947"/>
                  </a:lnTo>
                  <a:lnTo>
                    <a:pt x="265203" y="238081"/>
                  </a:lnTo>
                  <a:lnTo>
                    <a:pt x="4808723" y="238081"/>
                  </a:lnTo>
                  <a:lnTo>
                    <a:pt x="4889317" y="763157"/>
                  </a:lnTo>
                  <a:lnTo>
                    <a:pt x="345797" y="763157"/>
                  </a:lnTo>
                  <a:lnTo>
                    <a:pt x="302898" y="778874"/>
                  </a:lnTo>
                  <a:lnTo>
                    <a:pt x="270494" y="808726"/>
                  </a:lnTo>
                  <a:lnTo>
                    <a:pt x="251665" y="848467"/>
                  </a:lnTo>
                  <a:lnTo>
                    <a:pt x="249491" y="893848"/>
                  </a:lnTo>
                  <a:lnTo>
                    <a:pt x="265212" y="936729"/>
                  </a:lnTo>
                  <a:lnTo>
                    <a:pt x="295114" y="969128"/>
                  </a:lnTo>
                  <a:lnTo>
                    <a:pt x="334989" y="987945"/>
                  </a:lnTo>
                  <a:lnTo>
                    <a:pt x="380628" y="990085"/>
                  </a:lnTo>
                  <a:lnTo>
                    <a:pt x="4924148" y="990085"/>
                  </a:lnTo>
                  <a:lnTo>
                    <a:pt x="5012884" y="1568215"/>
                  </a:lnTo>
                  <a:lnTo>
                    <a:pt x="469364" y="1568215"/>
                  </a:lnTo>
                  <a:lnTo>
                    <a:pt x="426466" y="1583931"/>
                  </a:lnTo>
                  <a:lnTo>
                    <a:pt x="394062" y="1613784"/>
                  </a:lnTo>
                  <a:lnTo>
                    <a:pt x="375233" y="1653525"/>
                  </a:lnTo>
                  <a:lnTo>
                    <a:pt x="373059" y="1698905"/>
                  </a:lnTo>
                  <a:lnTo>
                    <a:pt x="388753" y="1741614"/>
                  </a:lnTo>
                  <a:lnTo>
                    <a:pt x="418658" y="1774032"/>
                  </a:lnTo>
                  <a:lnTo>
                    <a:pt x="458547" y="1792945"/>
                  </a:lnTo>
                  <a:lnTo>
                    <a:pt x="504195" y="1795142"/>
                  </a:lnTo>
                  <a:lnTo>
                    <a:pt x="4082282" y="1795142"/>
                  </a:lnTo>
                  <a:lnTo>
                    <a:pt x="363153" y="2365988"/>
                  </a:lnTo>
                  <a:close/>
                </a:path>
                <a:path w="5026025" h="2366010">
                  <a:moveTo>
                    <a:pt x="4808723" y="238081"/>
                  </a:moveTo>
                  <a:lnTo>
                    <a:pt x="265203" y="238081"/>
                  </a:lnTo>
                  <a:lnTo>
                    <a:pt x="307843" y="222397"/>
                  </a:lnTo>
                  <a:lnTo>
                    <a:pt x="340107" y="192516"/>
                  </a:lnTo>
                  <a:lnTo>
                    <a:pt x="358867" y="152650"/>
                  </a:lnTo>
                  <a:lnTo>
                    <a:pt x="360995" y="107013"/>
                  </a:lnTo>
                  <a:lnTo>
                    <a:pt x="345318" y="64372"/>
                  </a:lnTo>
                  <a:lnTo>
                    <a:pt x="315485" y="32101"/>
                  </a:lnTo>
                  <a:lnTo>
                    <a:pt x="275752" y="13320"/>
                  </a:lnTo>
                  <a:lnTo>
                    <a:pt x="230372" y="11154"/>
                  </a:lnTo>
                  <a:lnTo>
                    <a:pt x="4773892" y="11154"/>
                  </a:lnTo>
                  <a:lnTo>
                    <a:pt x="4808723" y="238081"/>
                  </a:lnTo>
                  <a:close/>
                </a:path>
                <a:path w="5026025" h="2366010">
                  <a:moveTo>
                    <a:pt x="4924148" y="990085"/>
                  </a:moveTo>
                  <a:lnTo>
                    <a:pt x="380628" y="990085"/>
                  </a:lnTo>
                  <a:lnTo>
                    <a:pt x="423266" y="974396"/>
                  </a:lnTo>
                  <a:lnTo>
                    <a:pt x="455529" y="944506"/>
                  </a:lnTo>
                  <a:lnTo>
                    <a:pt x="474289" y="904638"/>
                  </a:lnTo>
                  <a:lnTo>
                    <a:pt x="476419" y="859017"/>
                  </a:lnTo>
                  <a:lnTo>
                    <a:pt x="460742" y="816376"/>
                  </a:lnTo>
                  <a:lnTo>
                    <a:pt x="430910" y="784104"/>
                  </a:lnTo>
                  <a:lnTo>
                    <a:pt x="391176" y="765324"/>
                  </a:lnTo>
                  <a:lnTo>
                    <a:pt x="345797" y="763157"/>
                  </a:lnTo>
                  <a:lnTo>
                    <a:pt x="4889317" y="763157"/>
                  </a:lnTo>
                  <a:lnTo>
                    <a:pt x="4924148" y="990085"/>
                  </a:lnTo>
                  <a:close/>
                </a:path>
                <a:path w="5026025" h="2366010">
                  <a:moveTo>
                    <a:pt x="4082282" y="1795142"/>
                  </a:moveTo>
                  <a:lnTo>
                    <a:pt x="504195" y="1795142"/>
                  </a:lnTo>
                  <a:lnTo>
                    <a:pt x="546825" y="1779396"/>
                  </a:lnTo>
                  <a:lnTo>
                    <a:pt x="579073" y="1749410"/>
                  </a:lnTo>
                  <a:lnTo>
                    <a:pt x="597830" y="1709523"/>
                  </a:lnTo>
                  <a:lnTo>
                    <a:pt x="599986" y="1664074"/>
                  </a:lnTo>
                  <a:lnTo>
                    <a:pt x="584309" y="1621434"/>
                  </a:lnTo>
                  <a:lnTo>
                    <a:pt x="554477" y="1589162"/>
                  </a:lnTo>
                  <a:lnTo>
                    <a:pt x="514744" y="1570382"/>
                  </a:lnTo>
                  <a:lnTo>
                    <a:pt x="469364" y="1568215"/>
                  </a:lnTo>
                  <a:lnTo>
                    <a:pt x="5012884" y="1568215"/>
                  </a:lnTo>
                  <a:lnTo>
                    <a:pt x="5025494" y="1650370"/>
                  </a:lnTo>
                  <a:lnTo>
                    <a:pt x="4082282" y="1795142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7462" y="0"/>
              <a:ext cx="5024120" cy="2356485"/>
            </a:xfrm>
            <a:custGeom>
              <a:avLst/>
              <a:gdLst/>
              <a:ahLst/>
              <a:cxnLst/>
              <a:rect l="l" t="t" r="r" b="b"/>
              <a:pathLst>
                <a:path w="5024120" h="2356485">
                  <a:moveTo>
                    <a:pt x="361685" y="2356427"/>
                  </a:moveTo>
                  <a:lnTo>
                    <a:pt x="0" y="0"/>
                  </a:lnTo>
                  <a:lnTo>
                    <a:pt x="4772142" y="0"/>
                  </a:lnTo>
                  <a:lnTo>
                    <a:pt x="4772388" y="1598"/>
                  </a:lnTo>
                  <a:lnTo>
                    <a:pt x="228868" y="1598"/>
                  </a:lnTo>
                  <a:lnTo>
                    <a:pt x="185985" y="17312"/>
                  </a:lnTo>
                  <a:lnTo>
                    <a:pt x="153579" y="47165"/>
                  </a:lnTo>
                  <a:lnTo>
                    <a:pt x="134741" y="86907"/>
                  </a:lnTo>
                  <a:lnTo>
                    <a:pt x="132562" y="132289"/>
                  </a:lnTo>
                  <a:lnTo>
                    <a:pt x="148249" y="174912"/>
                  </a:lnTo>
                  <a:lnTo>
                    <a:pt x="178139" y="207176"/>
                  </a:lnTo>
                  <a:lnTo>
                    <a:pt x="218008" y="225945"/>
                  </a:lnTo>
                  <a:lnTo>
                    <a:pt x="263630" y="228080"/>
                  </a:lnTo>
                  <a:lnTo>
                    <a:pt x="4807150" y="228080"/>
                  </a:lnTo>
                  <a:lnTo>
                    <a:pt x="4887806" y="753565"/>
                  </a:lnTo>
                  <a:lnTo>
                    <a:pt x="344286" y="753565"/>
                  </a:lnTo>
                  <a:lnTo>
                    <a:pt x="301404" y="769279"/>
                  </a:lnTo>
                  <a:lnTo>
                    <a:pt x="268998" y="799132"/>
                  </a:lnTo>
                  <a:lnTo>
                    <a:pt x="250160" y="838874"/>
                  </a:lnTo>
                  <a:lnTo>
                    <a:pt x="247981" y="884255"/>
                  </a:lnTo>
                  <a:lnTo>
                    <a:pt x="263670" y="926894"/>
                  </a:lnTo>
                  <a:lnTo>
                    <a:pt x="293560" y="959157"/>
                  </a:lnTo>
                  <a:lnTo>
                    <a:pt x="333427" y="977917"/>
                  </a:lnTo>
                  <a:lnTo>
                    <a:pt x="379049" y="980046"/>
                  </a:lnTo>
                  <a:lnTo>
                    <a:pt x="4922569" y="980046"/>
                  </a:lnTo>
                  <a:lnTo>
                    <a:pt x="5011380" y="1558659"/>
                  </a:lnTo>
                  <a:lnTo>
                    <a:pt x="467860" y="1558659"/>
                  </a:lnTo>
                  <a:lnTo>
                    <a:pt x="424977" y="1574373"/>
                  </a:lnTo>
                  <a:lnTo>
                    <a:pt x="392571" y="1604226"/>
                  </a:lnTo>
                  <a:lnTo>
                    <a:pt x="373733" y="1643968"/>
                  </a:lnTo>
                  <a:lnTo>
                    <a:pt x="371554" y="1689350"/>
                  </a:lnTo>
                  <a:lnTo>
                    <a:pt x="387241" y="1731973"/>
                  </a:lnTo>
                  <a:lnTo>
                    <a:pt x="417131" y="1764238"/>
                  </a:lnTo>
                  <a:lnTo>
                    <a:pt x="457000" y="1783006"/>
                  </a:lnTo>
                  <a:lnTo>
                    <a:pt x="502622" y="1785141"/>
                  </a:lnTo>
                  <a:lnTo>
                    <a:pt x="4083682" y="1785141"/>
                  </a:lnTo>
                  <a:lnTo>
                    <a:pt x="361685" y="2356427"/>
                  </a:lnTo>
                  <a:close/>
                </a:path>
                <a:path w="5024120" h="2356485">
                  <a:moveTo>
                    <a:pt x="4807150" y="228080"/>
                  </a:moveTo>
                  <a:lnTo>
                    <a:pt x="263630" y="228080"/>
                  </a:lnTo>
                  <a:lnTo>
                    <a:pt x="306270" y="212398"/>
                  </a:lnTo>
                  <a:lnTo>
                    <a:pt x="338541" y="182556"/>
                  </a:lnTo>
                  <a:lnTo>
                    <a:pt x="357321" y="142821"/>
                  </a:lnTo>
                  <a:lnTo>
                    <a:pt x="359490" y="97458"/>
                  </a:lnTo>
                  <a:lnTo>
                    <a:pt x="343813" y="54817"/>
                  </a:lnTo>
                  <a:lnTo>
                    <a:pt x="313981" y="22545"/>
                  </a:lnTo>
                  <a:lnTo>
                    <a:pt x="274247" y="3765"/>
                  </a:lnTo>
                  <a:lnTo>
                    <a:pt x="228868" y="1598"/>
                  </a:lnTo>
                  <a:lnTo>
                    <a:pt x="4772388" y="1598"/>
                  </a:lnTo>
                  <a:lnTo>
                    <a:pt x="4807150" y="228080"/>
                  </a:lnTo>
                  <a:close/>
                </a:path>
                <a:path w="5024120" h="2356485">
                  <a:moveTo>
                    <a:pt x="4922569" y="980046"/>
                  </a:moveTo>
                  <a:lnTo>
                    <a:pt x="379049" y="980046"/>
                  </a:lnTo>
                  <a:lnTo>
                    <a:pt x="421690" y="964369"/>
                  </a:lnTo>
                  <a:lnTo>
                    <a:pt x="453961" y="934537"/>
                  </a:lnTo>
                  <a:lnTo>
                    <a:pt x="472742" y="894804"/>
                  </a:lnTo>
                  <a:lnTo>
                    <a:pt x="474908" y="849424"/>
                  </a:lnTo>
                  <a:lnTo>
                    <a:pt x="459232" y="806784"/>
                  </a:lnTo>
                  <a:lnTo>
                    <a:pt x="429399" y="774512"/>
                  </a:lnTo>
                  <a:lnTo>
                    <a:pt x="389666" y="755731"/>
                  </a:lnTo>
                  <a:lnTo>
                    <a:pt x="344286" y="753565"/>
                  </a:lnTo>
                  <a:lnTo>
                    <a:pt x="4887806" y="753565"/>
                  </a:lnTo>
                  <a:lnTo>
                    <a:pt x="4922569" y="980046"/>
                  </a:lnTo>
                  <a:close/>
                </a:path>
                <a:path w="5024120" h="2356485">
                  <a:moveTo>
                    <a:pt x="4083682" y="1785141"/>
                  </a:moveTo>
                  <a:lnTo>
                    <a:pt x="502622" y="1785141"/>
                  </a:lnTo>
                  <a:lnTo>
                    <a:pt x="545262" y="1769459"/>
                  </a:lnTo>
                  <a:lnTo>
                    <a:pt x="577532" y="1739618"/>
                  </a:lnTo>
                  <a:lnTo>
                    <a:pt x="596312" y="1699883"/>
                  </a:lnTo>
                  <a:lnTo>
                    <a:pt x="598482" y="1654519"/>
                  </a:lnTo>
                  <a:lnTo>
                    <a:pt x="582805" y="1611878"/>
                  </a:lnTo>
                  <a:lnTo>
                    <a:pt x="552972" y="1579607"/>
                  </a:lnTo>
                  <a:lnTo>
                    <a:pt x="513239" y="1560826"/>
                  </a:lnTo>
                  <a:lnTo>
                    <a:pt x="467860" y="1558659"/>
                  </a:lnTo>
                  <a:lnTo>
                    <a:pt x="5011380" y="1558659"/>
                  </a:lnTo>
                  <a:lnTo>
                    <a:pt x="5023989" y="1640814"/>
                  </a:lnTo>
                  <a:lnTo>
                    <a:pt x="4083682" y="17851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396" y="0"/>
              <a:ext cx="4070985" cy="1887855"/>
            </a:xfrm>
            <a:custGeom>
              <a:avLst/>
              <a:gdLst/>
              <a:ahLst/>
              <a:cxnLst/>
              <a:rect l="l" t="t" r="r" b="b"/>
              <a:pathLst>
                <a:path w="4070985" h="1887855">
                  <a:moveTo>
                    <a:pt x="1330388" y="0"/>
                  </a:moveTo>
                  <a:lnTo>
                    <a:pt x="1218145" y="0"/>
                  </a:lnTo>
                  <a:lnTo>
                    <a:pt x="0" y="186982"/>
                  </a:lnTo>
                  <a:lnTo>
                    <a:pt x="2578" y="203809"/>
                  </a:lnTo>
                  <a:lnTo>
                    <a:pt x="1330388" y="0"/>
                  </a:lnTo>
                  <a:close/>
                </a:path>
                <a:path w="4070985" h="1887855">
                  <a:moveTo>
                    <a:pt x="2935097" y="0"/>
                  </a:moveTo>
                  <a:lnTo>
                    <a:pt x="2822867" y="0"/>
                  </a:lnTo>
                  <a:lnTo>
                    <a:pt x="36931" y="427621"/>
                  </a:lnTo>
                  <a:lnTo>
                    <a:pt x="39509" y="444449"/>
                  </a:lnTo>
                  <a:lnTo>
                    <a:pt x="2935097" y="0"/>
                  </a:lnTo>
                  <a:close/>
                </a:path>
                <a:path w="4070985" h="1887855">
                  <a:moveTo>
                    <a:pt x="3885882" y="99923"/>
                  </a:moveTo>
                  <a:lnTo>
                    <a:pt x="3883368" y="83540"/>
                  </a:lnTo>
                  <a:lnTo>
                    <a:pt x="73863" y="668248"/>
                  </a:lnTo>
                  <a:lnTo>
                    <a:pt x="76377" y="684631"/>
                  </a:lnTo>
                  <a:lnTo>
                    <a:pt x="3885882" y="99923"/>
                  </a:lnTo>
                  <a:close/>
                </a:path>
                <a:path w="4070985" h="1887855">
                  <a:moveTo>
                    <a:pt x="3922826" y="340550"/>
                  </a:moveTo>
                  <a:lnTo>
                    <a:pt x="3920312" y="324167"/>
                  </a:lnTo>
                  <a:lnTo>
                    <a:pt x="110807" y="908888"/>
                  </a:lnTo>
                  <a:lnTo>
                    <a:pt x="113322" y="925271"/>
                  </a:lnTo>
                  <a:lnTo>
                    <a:pt x="3922826" y="340550"/>
                  </a:lnTo>
                  <a:close/>
                </a:path>
                <a:path w="4070985" h="1887855">
                  <a:moveTo>
                    <a:pt x="3959758" y="581190"/>
                  </a:moveTo>
                  <a:lnTo>
                    <a:pt x="3957180" y="564400"/>
                  </a:lnTo>
                  <a:lnTo>
                    <a:pt x="147675" y="1149121"/>
                  </a:lnTo>
                  <a:lnTo>
                    <a:pt x="150253" y="1165910"/>
                  </a:lnTo>
                  <a:lnTo>
                    <a:pt x="3959758" y="581190"/>
                  </a:lnTo>
                  <a:close/>
                </a:path>
                <a:path w="4070985" h="1887855">
                  <a:moveTo>
                    <a:pt x="3996690" y="821829"/>
                  </a:moveTo>
                  <a:lnTo>
                    <a:pt x="3994112" y="805002"/>
                  </a:lnTo>
                  <a:lnTo>
                    <a:pt x="184607" y="1389722"/>
                  </a:lnTo>
                  <a:lnTo>
                    <a:pt x="187185" y="1406550"/>
                  </a:lnTo>
                  <a:lnTo>
                    <a:pt x="3996690" y="821829"/>
                  </a:lnTo>
                  <a:close/>
                </a:path>
                <a:path w="4070985" h="1887855">
                  <a:moveTo>
                    <a:pt x="4033558" y="1062024"/>
                  </a:moveTo>
                  <a:lnTo>
                    <a:pt x="4031043" y="1045641"/>
                  </a:lnTo>
                  <a:lnTo>
                    <a:pt x="221538" y="1630349"/>
                  </a:lnTo>
                  <a:lnTo>
                    <a:pt x="224053" y="1646732"/>
                  </a:lnTo>
                  <a:lnTo>
                    <a:pt x="4033558" y="1062024"/>
                  </a:lnTo>
                  <a:close/>
                </a:path>
                <a:path w="4070985" h="1887855">
                  <a:moveTo>
                    <a:pt x="4070489" y="1302651"/>
                  </a:moveTo>
                  <a:lnTo>
                    <a:pt x="4067975" y="1286268"/>
                  </a:lnTo>
                  <a:lnTo>
                    <a:pt x="258470" y="1870989"/>
                  </a:lnTo>
                  <a:lnTo>
                    <a:pt x="260985" y="1887372"/>
                  </a:lnTo>
                  <a:lnTo>
                    <a:pt x="4070489" y="1302651"/>
                  </a:lnTo>
                  <a:close/>
                </a:path>
              </a:pathLst>
            </a:custGeom>
            <a:solidFill>
              <a:srgbClr val="DBD8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3150881"/>
            <a:ext cx="1682750" cy="1992630"/>
            <a:chOff x="0" y="3150881"/>
            <a:chExt cx="1682750" cy="1992630"/>
          </a:xfrm>
        </p:grpSpPr>
        <p:sp>
          <p:nvSpPr>
            <p:cNvPr id="8" name="object 8"/>
            <p:cNvSpPr/>
            <p:nvPr/>
          </p:nvSpPr>
          <p:spPr>
            <a:xfrm>
              <a:off x="0" y="3184740"/>
              <a:ext cx="1682750" cy="1958975"/>
            </a:xfrm>
            <a:custGeom>
              <a:avLst/>
              <a:gdLst/>
              <a:ahLst/>
              <a:cxnLst/>
              <a:rect l="l" t="t" r="r" b="b"/>
              <a:pathLst>
                <a:path w="1682750" h="1958975">
                  <a:moveTo>
                    <a:pt x="0" y="459866"/>
                  </a:moveTo>
                  <a:lnTo>
                    <a:pt x="0" y="202661"/>
                  </a:lnTo>
                  <a:lnTo>
                    <a:pt x="52881" y="0"/>
                  </a:lnTo>
                  <a:lnTo>
                    <a:pt x="1682524" y="425227"/>
                  </a:lnTo>
                  <a:lnTo>
                    <a:pt x="1676773" y="447263"/>
                  </a:lnTo>
                  <a:lnTo>
                    <a:pt x="23997" y="447263"/>
                  </a:lnTo>
                  <a:lnTo>
                    <a:pt x="5167" y="454875"/>
                  </a:lnTo>
                  <a:lnTo>
                    <a:pt x="0" y="459866"/>
                  </a:lnTo>
                  <a:close/>
                </a:path>
                <a:path w="1682750" h="1958975">
                  <a:moveTo>
                    <a:pt x="1649649" y="551211"/>
                  </a:moveTo>
                  <a:lnTo>
                    <a:pt x="43751" y="551211"/>
                  </a:lnTo>
                  <a:lnTo>
                    <a:pt x="62565" y="543721"/>
                  </a:lnTo>
                  <a:lnTo>
                    <a:pt x="77228" y="529694"/>
                  </a:lnTo>
                  <a:lnTo>
                    <a:pt x="85670" y="510359"/>
                  </a:lnTo>
                  <a:lnTo>
                    <a:pt x="85883" y="489448"/>
                  </a:lnTo>
                  <a:lnTo>
                    <a:pt x="78289" y="470599"/>
                  </a:lnTo>
                  <a:lnTo>
                    <a:pt x="64244" y="455918"/>
                  </a:lnTo>
                  <a:lnTo>
                    <a:pt x="45101" y="447511"/>
                  </a:lnTo>
                  <a:lnTo>
                    <a:pt x="23997" y="447263"/>
                  </a:lnTo>
                  <a:lnTo>
                    <a:pt x="1676773" y="447263"/>
                  </a:lnTo>
                  <a:lnTo>
                    <a:pt x="1649649" y="551211"/>
                  </a:lnTo>
                  <a:close/>
                </a:path>
                <a:path w="1682750" h="1958975">
                  <a:moveTo>
                    <a:pt x="1282355" y="1958759"/>
                  </a:moveTo>
                  <a:lnTo>
                    <a:pt x="890379" y="1958759"/>
                  </a:lnTo>
                  <a:lnTo>
                    <a:pt x="0" y="1726691"/>
                  </a:lnTo>
                  <a:lnTo>
                    <a:pt x="0" y="538927"/>
                  </a:lnTo>
                  <a:lnTo>
                    <a:pt x="3505" y="542557"/>
                  </a:lnTo>
                  <a:lnTo>
                    <a:pt x="22860" y="550936"/>
                  </a:lnTo>
                  <a:lnTo>
                    <a:pt x="43751" y="551211"/>
                  </a:lnTo>
                  <a:lnTo>
                    <a:pt x="1649649" y="551211"/>
                  </a:lnTo>
                  <a:lnTo>
                    <a:pt x="1282355" y="1958759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150881"/>
              <a:ext cx="1660525" cy="1992630"/>
            </a:xfrm>
            <a:custGeom>
              <a:avLst/>
              <a:gdLst/>
              <a:ahLst/>
              <a:cxnLst/>
              <a:rect l="l" t="t" r="r" b="b"/>
              <a:pathLst>
                <a:path w="1660525" h="1992629">
                  <a:moveTo>
                    <a:pt x="0" y="447768"/>
                  </a:moveTo>
                  <a:lnTo>
                    <a:pt x="0" y="118830"/>
                  </a:lnTo>
                  <a:lnTo>
                    <a:pt x="31006" y="0"/>
                  </a:lnTo>
                  <a:lnTo>
                    <a:pt x="1660294" y="424676"/>
                  </a:lnTo>
                  <a:lnTo>
                    <a:pt x="1654450" y="447096"/>
                  </a:lnTo>
                  <a:lnTo>
                    <a:pt x="1685" y="447096"/>
                  </a:lnTo>
                  <a:lnTo>
                    <a:pt x="0" y="447768"/>
                  </a:lnTo>
                  <a:close/>
                </a:path>
                <a:path w="1660525" h="1992629">
                  <a:moveTo>
                    <a:pt x="1627328" y="551149"/>
                  </a:moveTo>
                  <a:lnTo>
                    <a:pt x="21616" y="551149"/>
                  </a:lnTo>
                  <a:lnTo>
                    <a:pt x="40411" y="543641"/>
                  </a:lnTo>
                  <a:lnTo>
                    <a:pt x="54971" y="529578"/>
                  </a:lnTo>
                  <a:lnTo>
                    <a:pt x="63350" y="510223"/>
                  </a:lnTo>
                  <a:lnTo>
                    <a:pt x="63667" y="489141"/>
                  </a:lnTo>
                  <a:lnTo>
                    <a:pt x="56172" y="470349"/>
                  </a:lnTo>
                  <a:lnTo>
                    <a:pt x="42122" y="455792"/>
                  </a:lnTo>
                  <a:lnTo>
                    <a:pt x="22773" y="447414"/>
                  </a:lnTo>
                  <a:lnTo>
                    <a:pt x="1685" y="447096"/>
                  </a:lnTo>
                  <a:lnTo>
                    <a:pt x="1654450" y="447096"/>
                  </a:lnTo>
                  <a:lnTo>
                    <a:pt x="1627328" y="551149"/>
                  </a:lnTo>
                  <a:close/>
                </a:path>
                <a:path w="1660525" h="1992629">
                  <a:moveTo>
                    <a:pt x="1251607" y="1992618"/>
                  </a:moveTo>
                  <a:lnTo>
                    <a:pt x="999985" y="1992618"/>
                  </a:lnTo>
                  <a:lnTo>
                    <a:pt x="0" y="1732276"/>
                  </a:lnTo>
                  <a:lnTo>
                    <a:pt x="0" y="550605"/>
                  </a:lnTo>
                  <a:lnTo>
                    <a:pt x="533" y="550838"/>
                  </a:lnTo>
                  <a:lnTo>
                    <a:pt x="21616" y="551149"/>
                  </a:lnTo>
                  <a:lnTo>
                    <a:pt x="1627328" y="551149"/>
                  </a:lnTo>
                  <a:lnTo>
                    <a:pt x="1251607" y="1992618"/>
                  </a:lnTo>
                  <a:close/>
                </a:path>
              </a:pathLst>
            </a:custGeom>
            <a:solidFill>
              <a:srgbClr val="BA9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151334"/>
              <a:ext cx="238125" cy="966469"/>
            </a:xfrm>
            <a:custGeom>
              <a:avLst/>
              <a:gdLst/>
              <a:ahLst/>
              <a:cxnLst/>
              <a:rect l="l" t="t" r="r" b="b"/>
              <a:pathLst>
                <a:path w="238125" h="966470">
                  <a:moveTo>
                    <a:pt x="0" y="447315"/>
                  </a:moveTo>
                  <a:lnTo>
                    <a:pt x="0" y="118450"/>
                  </a:lnTo>
                  <a:lnTo>
                    <a:pt x="30909" y="0"/>
                  </a:lnTo>
                  <a:lnTo>
                    <a:pt x="238053" y="53947"/>
                  </a:lnTo>
                  <a:lnTo>
                    <a:pt x="135571" y="446643"/>
                  </a:lnTo>
                  <a:lnTo>
                    <a:pt x="1685" y="446643"/>
                  </a:lnTo>
                  <a:lnTo>
                    <a:pt x="0" y="447315"/>
                  </a:lnTo>
                  <a:close/>
                </a:path>
                <a:path w="238125" h="966470">
                  <a:moveTo>
                    <a:pt x="108417" y="550696"/>
                  </a:moveTo>
                  <a:lnTo>
                    <a:pt x="21616" y="550696"/>
                  </a:lnTo>
                  <a:lnTo>
                    <a:pt x="40411" y="543188"/>
                  </a:lnTo>
                  <a:lnTo>
                    <a:pt x="54971" y="529125"/>
                  </a:lnTo>
                  <a:lnTo>
                    <a:pt x="63350" y="509770"/>
                  </a:lnTo>
                  <a:lnTo>
                    <a:pt x="63667" y="488688"/>
                  </a:lnTo>
                  <a:lnTo>
                    <a:pt x="56172" y="469896"/>
                  </a:lnTo>
                  <a:lnTo>
                    <a:pt x="42122" y="455339"/>
                  </a:lnTo>
                  <a:lnTo>
                    <a:pt x="22773" y="446961"/>
                  </a:lnTo>
                  <a:lnTo>
                    <a:pt x="1685" y="446643"/>
                  </a:lnTo>
                  <a:lnTo>
                    <a:pt x="135571" y="446643"/>
                  </a:lnTo>
                  <a:lnTo>
                    <a:pt x="108417" y="550696"/>
                  </a:lnTo>
                  <a:close/>
                </a:path>
                <a:path w="238125" h="966470">
                  <a:moveTo>
                    <a:pt x="0" y="966135"/>
                  </a:moveTo>
                  <a:lnTo>
                    <a:pt x="0" y="550152"/>
                  </a:lnTo>
                  <a:lnTo>
                    <a:pt x="533" y="550385"/>
                  </a:lnTo>
                  <a:lnTo>
                    <a:pt x="21616" y="550696"/>
                  </a:lnTo>
                  <a:lnTo>
                    <a:pt x="108417" y="550696"/>
                  </a:lnTo>
                  <a:lnTo>
                    <a:pt x="0" y="966135"/>
                  </a:lnTo>
                  <a:close/>
                </a:path>
              </a:pathLst>
            </a:custGeom>
            <a:solidFill>
              <a:srgbClr val="AD9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770350" y="435101"/>
            <a:ext cx="7374255" cy="4708525"/>
            <a:chOff x="1770350" y="435101"/>
            <a:chExt cx="7374255" cy="4708525"/>
          </a:xfrm>
        </p:grpSpPr>
        <p:sp>
          <p:nvSpPr>
            <p:cNvPr id="12" name="object 12"/>
            <p:cNvSpPr/>
            <p:nvPr/>
          </p:nvSpPr>
          <p:spPr>
            <a:xfrm>
              <a:off x="5060139" y="1062229"/>
              <a:ext cx="4084320" cy="4081779"/>
            </a:xfrm>
            <a:custGeom>
              <a:avLst/>
              <a:gdLst/>
              <a:ahLst/>
              <a:cxnLst/>
              <a:rect l="l" t="t" r="r" b="b"/>
              <a:pathLst>
                <a:path w="4084320" h="4081779">
                  <a:moveTo>
                    <a:pt x="4083860" y="4081270"/>
                  </a:moveTo>
                  <a:lnTo>
                    <a:pt x="0" y="4081270"/>
                  </a:lnTo>
                  <a:lnTo>
                    <a:pt x="749576" y="0"/>
                  </a:lnTo>
                  <a:lnTo>
                    <a:pt x="3754353" y="551864"/>
                  </a:lnTo>
                  <a:lnTo>
                    <a:pt x="878018" y="551864"/>
                  </a:lnTo>
                  <a:lnTo>
                    <a:pt x="832336" y="552659"/>
                  </a:lnTo>
                  <a:lnTo>
                    <a:pt x="791928" y="570290"/>
                  </a:lnTo>
                  <a:lnTo>
                    <a:pt x="761088" y="601796"/>
                  </a:lnTo>
                  <a:lnTo>
                    <a:pt x="744113" y="644215"/>
                  </a:lnTo>
                  <a:lnTo>
                    <a:pt x="744954" y="689641"/>
                  </a:lnTo>
                  <a:lnTo>
                    <a:pt x="762610" y="729917"/>
                  </a:lnTo>
                  <a:lnTo>
                    <a:pt x="794125" y="760708"/>
                  </a:lnTo>
                  <a:lnTo>
                    <a:pt x="836545" y="777677"/>
                  </a:lnTo>
                  <a:lnTo>
                    <a:pt x="4083860" y="777677"/>
                  </a:lnTo>
                  <a:lnTo>
                    <a:pt x="4083860" y="1235883"/>
                  </a:lnTo>
                  <a:lnTo>
                    <a:pt x="752390" y="1235883"/>
                  </a:lnTo>
                  <a:lnTo>
                    <a:pt x="706709" y="1236671"/>
                  </a:lnTo>
                  <a:lnTo>
                    <a:pt x="666309" y="1254254"/>
                  </a:lnTo>
                  <a:lnTo>
                    <a:pt x="635494" y="1285628"/>
                  </a:lnTo>
                  <a:lnTo>
                    <a:pt x="618566" y="1327790"/>
                  </a:lnTo>
                  <a:lnTo>
                    <a:pt x="619360" y="1373472"/>
                  </a:lnTo>
                  <a:lnTo>
                    <a:pt x="636992" y="1413881"/>
                  </a:lnTo>
                  <a:lnTo>
                    <a:pt x="668498" y="1444720"/>
                  </a:lnTo>
                  <a:lnTo>
                    <a:pt x="710917" y="1461696"/>
                  </a:lnTo>
                  <a:lnTo>
                    <a:pt x="4083860" y="1461696"/>
                  </a:lnTo>
                  <a:lnTo>
                    <a:pt x="4083860" y="1981087"/>
                  </a:lnTo>
                  <a:lnTo>
                    <a:pt x="615524" y="1981087"/>
                  </a:lnTo>
                  <a:lnTo>
                    <a:pt x="569842" y="1981880"/>
                  </a:lnTo>
                  <a:lnTo>
                    <a:pt x="529441" y="1999472"/>
                  </a:lnTo>
                  <a:lnTo>
                    <a:pt x="498625" y="2030848"/>
                  </a:lnTo>
                  <a:lnTo>
                    <a:pt x="481700" y="2072994"/>
                  </a:lnTo>
                  <a:lnTo>
                    <a:pt x="482541" y="2118420"/>
                  </a:lnTo>
                  <a:lnTo>
                    <a:pt x="500197" y="2158697"/>
                  </a:lnTo>
                  <a:lnTo>
                    <a:pt x="531712" y="2189488"/>
                  </a:lnTo>
                  <a:lnTo>
                    <a:pt x="574132" y="2206456"/>
                  </a:lnTo>
                  <a:lnTo>
                    <a:pt x="4083860" y="2206456"/>
                  </a:lnTo>
                  <a:lnTo>
                    <a:pt x="4083860" y="2723667"/>
                  </a:lnTo>
                  <a:lnTo>
                    <a:pt x="479140" y="2723667"/>
                  </a:lnTo>
                  <a:lnTo>
                    <a:pt x="433459" y="2724454"/>
                  </a:lnTo>
                  <a:lnTo>
                    <a:pt x="393059" y="2742037"/>
                  </a:lnTo>
                  <a:lnTo>
                    <a:pt x="362244" y="2773412"/>
                  </a:lnTo>
                  <a:lnTo>
                    <a:pt x="345316" y="2815574"/>
                  </a:lnTo>
                  <a:lnTo>
                    <a:pt x="346110" y="2861256"/>
                  </a:lnTo>
                  <a:lnTo>
                    <a:pt x="363742" y="2901665"/>
                  </a:lnTo>
                  <a:lnTo>
                    <a:pt x="395248" y="2932504"/>
                  </a:lnTo>
                  <a:lnTo>
                    <a:pt x="437667" y="2949479"/>
                  </a:lnTo>
                  <a:lnTo>
                    <a:pt x="4083860" y="2949479"/>
                  </a:lnTo>
                  <a:lnTo>
                    <a:pt x="4083860" y="3471977"/>
                  </a:lnTo>
                  <a:lnTo>
                    <a:pt x="341703" y="3471977"/>
                  </a:lnTo>
                  <a:lnTo>
                    <a:pt x="296022" y="3472764"/>
                  </a:lnTo>
                  <a:lnTo>
                    <a:pt x="255623" y="3490347"/>
                  </a:lnTo>
                  <a:lnTo>
                    <a:pt x="224808" y="3521722"/>
                  </a:lnTo>
                  <a:lnTo>
                    <a:pt x="207879" y="3563884"/>
                  </a:lnTo>
                  <a:lnTo>
                    <a:pt x="208677" y="3609550"/>
                  </a:lnTo>
                  <a:lnTo>
                    <a:pt x="226308" y="3649960"/>
                  </a:lnTo>
                  <a:lnTo>
                    <a:pt x="257812" y="3680809"/>
                  </a:lnTo>
                  <a:lnTo>
                    <a:pt x="300230" y="3697789"/>
                  </a:lnTo>
                  <a:lnTo>
                    <a:pt x="4083860" y="3697789"/>
                  </a:lnTo>
                  <a:lnTo>
                    <a:pt x="4083860" y="4081270"/>
                  </a:lnTo>
                  <a:close/>
                </a:path>
                <a:path w="4084320" h="4081779">
                  <a:moveTo>
                    <a:pt x="4083860" y="777677"/>
                  </a:moveTo>
                  <a:lnTo>
                    <a:pt x="836545" y="777677"/>
                  </a:lnTo>
                  <a:lnTo>
                    <a:pt x="881969" y="776842"/>
                  </a:lnTo>
                  <a:lnTo>
                    <a:pt x="922237" y="759235"/>
                  </a:lnTo>
                  <a:lnTo>
                    <a:pt x="953004" y="727851"/>
                  </a:lnTo>
                  <a:lnTo>
                    <a:pt x="969925" y="685688"/>
                  </a:lnTo>
                  <a:lnTo>
                    <a:pt x="969138" y="640007"/>
                  </a:lnTo>
                  <a:lnTo>
                    <a:pt x="951555" y="599608"/>
                  </a:lnTo>
                  <a:lnTo>
                    <a:pt x="920180" y="568792"/>
                  </a:lnTo>
                  <a:lnTo>
                    <a:pt x="878018" y="551864"/>
                  </a:lnTo>
                  <a:lnTo>
                    <a:pt x="3754353" y="551864"/>
                  </a:lnTo>
                  <a:lnTo>
                    <a:pt x="4083860" y="612382"/>
                  </a:lnTo>
                  <a:lnTo>
                    <a:pt x="4083860" y="777677"/>
                  </a:lnTo>
                  <a:close/>
                </a:path>
                <a:path w="4084320" h="4081779">
                  <a:moveTo>
                    <a:pt x="4083860" y="1461696"/>
                  </a:moveTo>
                  <a:lnTo>
                    <a:pt x="710917" y="1461696"/>
                  </a:lnTo>
                  <a:lnTo>
                    <a:pt x="756342" y="1460854"/>
                  </a:lnTo>
                  <a:lnTo>
                    <a:pt x="796619" y="1443198"/>
                  </a:lnTo>
                  <a:lnTo>
                    <a:pt x="827410" y="1411683"/>
                  </a:lnTo>
                  <a:lnTo>
                    <a:pt x="844378" y="1369263"/>
                  </a:lnTo>
                  <a:lnTo>
                    <a:pt x="843543" y="1323839"/>
                  </a:lnTo>
                  <a:lnTo>
                    <a:pt x="825936" y="1283571"/>
                  </a:lnTo>
                  <a:lnTo>
                    <a:pt x="794553" y="1252804"/>
                  </a:lnTo>
                  <a:lnTo>
                    <a:pt x="752390" y="1235883"/>
                  </a:lnTo>
                  <a:lnTo>
                    <a:pt x="4083860" y="1235883"/>
                  </a:lnTo>
                  <a:lnTo>
                    <a:pt x="4083860" y="1461696"/>
                  </a:lnTo>
                  <a:close/>
                </a:path>
                <a:path w="4084320" h="4081779">
                  <a:moveTo>
                    <a:pt x="4083860" y="2206456"/>
                  </a:moveTo>
                  <a:lnTo>
                    <a:pt x="574132" y="2206456"/>
                  </a:lnTo>
                  <a:lnTo>
                    <a:pt x="619556" y="2205622"/>
                  </a:lnTo>
                  <a:lnTo>
                    <a:pt x="659824" y="2188014"/>
                  </a:lnTo>
                  <a:lnTo>
                    <a:pt x="690591" y="2156631"/>
                  </a:lnTo>
                  <a:lnTo>
                    <a:pt x="707512" y="2114468"/>
                  </a:lnTo>
                  <a:lnTo>
                    <a:pt x="706675" y="2069059"/>
                  </a:lnTo>
                  <a:lnTo>
                    <a:pt x="689068" y="2028789"/>
                  </a:lnTo>
                  <a:lnTo>
                    <a:pt x="657686" y="1998014"/>
                  </a:lnTo>
                  <a:lnTo>
                    <a:pt x="615524" y="1981087"/>
                  </a:lnTo>
                  <a:lnTo>
                    <a:pt x="4083860" y="1981087"/>
                  </a:lnTo>
                  <a:lnTo>
                    <a:pt x="4083860" y="2206456"/>
                  </a:lnTo>
                  <a:close/>
                </a:path>
                <a:path w="4084320" h="4081779">
                  <a:moveTo>
                    <a:pt x="4083860" y="2949479"/>
                  </a:moveTo>
                  <a:lnTo>
                    <a:pt x="437667" y="2949479"/>
                  </a:lnTo>
                  <a:lnTo>
                    <a:pt x="483092" y="2948638"/>
                  </a:lnTo>
                  <a:lnTo>
                    <a:pt x="523369" y="2930982"/>
                  </a:lnTo>
                  <a:lnTo>
                    <a:pt x="554160" y="2899467"/>
                  </a:lnTo>
                  <a:lnTo>
                    <a:pt x="571128" y="2857047"/>
                  </a:lnTo>
                  <a:lnTo>
                    <a:pt x="570293" y="2811623"/>
                  </a:lnTo>
                  <a:lnTo>
                    <a:pt x="552686" y="2771355"/>
                  </a:lnTo>
                  <a:lnTo>
                    <a:pt x="521303" y="2740588"/>
                  </a:lnTo>
                  <a:lnTo>
                    <a:pt x="479140" y="2723667"/>
                  </a:lnTo>
                  <a:lnTo>
                    <a:pt x="4083860" y="2723667"/>
                  </a:lnTo>
                  <a:lnTo>
                    <a:pt x="4083860" y="2949479"/>
                  </a:lnTo>
                  <a:close/>
                </a:path>
                <a:path w="4084320" h="4081779">
                  <a:moveTo>
                    <a:pt x="4083860" y="3697789"/>
                  </a:moveTo>
                  <a:lnTo>
                    <a:pt x="300230" y="3697789"/>
                  </a:lnTo>
                  <a:lnTo>
                    <a:pt x="345657" y="3696942"/>
                  </a:lnTo>
                  <a:lnTo>
                    <a:pt x="385935" y="3679278"/>
                  </a:lnTo>
                  <a:lnTo>
                    <a:pt x="416726" y="3647761"/>
                  </a:lnTo>
                  <a:lnTo>
                    <a:pt x="433692" y="3605357"/>
                  </a:lnTo>
                  <a:lnTo>
                    <a:pt x="432857" y="3559933"/>
                  </a:lnTo>
                  <a:lnTo>
                    <a:pt x="415250" y="3519665"/>
                  </a:lnTo>
                  <a:lnTo>
                    <a:pt x="383866" y="3488898"/>
                  </a:lnTo>
                  <a:lnTo>
                    <a:pt x="341703" y="3471977"/>
                  </a:lnTo>
                  <a:lnTo>
                    <a:pt x="4083860" y="3471977"/>
                  </a:lnTo>
                  <a:lnTo>
                    <a:pt x="4083860" y="3697789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14661" y="1037845"/>
              <a:ext cx="4129404" cy="4105910"/>
            </a:xfrm>
            <a:custGeom>
              <a:avLst/>
              <a:gdLst/>
              <a:ahLst/>
              <a:cxnLst/>
              <a:rect l="l" t="t" r="r" b="b"/>
              <a:pathLst>
                <a:path w="4129404" h="4105910">
                  <a:moveTo>
                    <a:pt x="4129338" y="4105654"/>
                  </a:moveTo>
                  <a:lnTo>
                    <a:pt x="0" y="4105654"/>
                  </a:lnTo>
                  <a:lnTo>
                    <a:pt x="754054" y="0"/>
                  </a:lnTo>
                  <a:lnTo>
                    <a:pt x="3758793" y="551857"/>
                  </a:lnTo>
                  <a:lnTo>
                    <a:pt x="882459" y="551857"/>
                  </a:lnTo>
                  <a:lnTo>
                    <a:pt x="836793" y="552653"/>
                  </a:lnTo>
                  <a:lnTo>
                    <a:pt x="796390" y="570244"/>
                  </a:lnTo>
                  <a:lnTo>
                    <a:pt x="765566" y="601619"/>
                  </a:lnTo>
                  <a:lnTo>
                    <a:pt x="748635" y="643764"/>
                  </a:lnTo>
                  <a:lnTo>
                    <a:pt x="749482" y="689191"/>
                  </a:lnTo>
                  <a:lnTo>
                    <a:pt x="767147" y="729469"/>
                  </a:lnTo>
                  <a:lnTo>
                    <a:pt x="798663" y="760261"/>
                  </a:lnTo>
                  <a:lnTo>
                    <a:pt x="841068" y="777226"/>
                  </a:lnTo>
                  <a:lnTo>
                    <a:pt x="4129338" y="777226"/>
                  </a:lnTo>
                  <a:lnTo>
                    <a:pt x="4129338" y="1235913"/>
                  </a:lnTo>
                  <a:lnTo>
                    <a:pt x="756824" y="1235913"/>
                  </a:lnTo>
                  <a:lnTo>
                    <a:pt x="711159" y="1236704"/>
                  </a:lnTo>
                  <a:lnTo>
                    <a:pt x="670757" y="1254286"/>
                  </a:lnTo>
                  <a:lnTo>
                    <a:pt x="639933" y="1285659"/>
                  </a:lnTo>
                  <a:lnTo>
                    <a:pt x="623000" y="1327820"/>
                  </a:lnTo>
                  <a:lnTo>
                    <a:pt x="623850" y="1373231"/>
                  </a:lnTo>
                  <a:lnTo>
                    <a:pt x="641514" y="1413512"/>
                  </a:lnTo>
                  <a:lnTo>
                    <a:pt x="673029" y="1444312"/>
                  </a:lnTo>
                  <a:lnTo>
                    <a:pt x="715432" y="1461282"/>
                  </a:lnTo>
                  <a:lnTo>
                    <a:pt x="4129338" y="1461282"/>
                  </a:lnTo>
                  <a:lnTo>
                    <a:pt x="4129338" y="1980674"/>
                  </a:lnTo>
                  <a:lnTo>
                    <a:pt x="620039" y="1980674"/>
                  </a:lnTo>
                  <a:lnTo>
                    <a:pt x="574374" y="1981464"/>
                  </a:lnTo>
                  <a:lnTo>
                    <a:pt x="533973" y="1999047"/>
                  </a:lnTo>
                  <a:lnTo>
                    <a:pt x="503149" y="2030420"/>
                  </a:lnTo>
                  <a:lnTo>
                    <a:pt x="486215" y="2072581"/>
                  </a:lnTo>
                  <a:lnTo>
                    <a:pt x="487015" y="2118264"/>
                  </a:lnTo>
                  <a:lnTo>
                    <a:pt x="504655" y="2158674"/>
                  </a:lnTo>
                  <a:lnTo>
                    <a:pt x="536163" y="2189514"/>
                  </a:lnTo>
                  <a:lnTo>
                    <a:pt x="578566" y="2206486"/>
                  </a:lnTo>
                  <a:lnTo>
                    <a:pt x="4129338" y="2206486"/>
                  </a:lnTo>
                  <a:lnTo>
                    <a:pt x="4129338" y="2723697"/>
                  </a:lnTo>
                  <a:lnTo>
                    <a:pt x="483574" y="2723697"/>
                  </a:lnTo>
                  <a:lnTo>
                    <a:pt x="437909" y="2724487"/>
                  </a:lnTo>
                  <a:lnTo>
                    <a:pt x="397507" y="2742070"/>
                  </a:lnTo>
                  <a:lnTo>
                    <a:pt x="366683" y="2773443"/>
                  </a:lnTo>
                  <a:lnTo>
                    <a:pt x="349750" y="2815604"/>
                  </a:lnTo>
                  <a:lnTo>
                    <a:pt x="350600" y="2861015"/>
                  </a:lnTo>
                  <a:lnTo>
                    <a:pt x="368264" y="2901295"/>
                  </a:lnTo>
                  <a:lnTo>
                    <a:pt x="399779" y="2932095"/>
                  </a:lnTo>
                  <a:lnTo>
                    <a:pt x="442182" y="2949066"/>
                  </a:lnTo>
                  <a:lnTo>
                    <a:pt x="4129338" y="2949066"/>
                  </a:lnTo>
                  <a:lnTo>
                    <a:pt x="4129338" y="3471969"/>
                  </a:lnTo>
                  <a:lnTo>
                    <a:pt x="346145" y="3471969"/>
                  </a:lnTo>
                  <a:lnTo>
                    <a:pt x="300479" y="3472760"/>
                  </a:lnTo>
                  <a:lnTo>
                    <a:pt x="260078" y="3490343"/>
                  </a:lnTo>
                  <a:lnTo>
                    <a:pt x="229254" y="3521716"/>
                  </a:lnTo>
                  <a:lnTo>
                    <a:pt x="212320" y="3563877"/>
                  </a:lnTo>
                  <a:lnTo>
                    <a:pt x="213167" y="3609303"/>
                  </a:lnTo>
                  <a:lnTo>
                    <a:pt x="230832" y="3649582"/>
                  </a:lnTo>
                  <a:lnTo>
                    <a:pt x="262349" y="3680373"/>
                  </a:lnTo>
                  <a:lnTo>
                    <a:pt x="304753" y="3697339"/>
                  </a:lnTo>
                  <a:lnTo>
                    <a:pt x="4129338" y="3697339"/>
                  </a:lnTo>
                  <a:lnTo>
                    <a:pt x="4129338" y="4105654"/>
                  </a:lnTo>
                  <a:close/>
                </a:path>
                <a:path w="4129404" h="4105910">
                  <a:moveTo>
                    <a:pt x="4129338" y="777226"/>
                  </a:moveTo>
                  <a:lnTo>
                    <a:pt x="841068" y="777226"/>
                  </a:lnTo>
                  <a:lnTo>
                    <a:pt x="886492" y="776392"/>
                  </a:lnTo>
                  <a:lnTo>
                    <a:pt x="926760" y="758784"/>
                  </a:lnTo>
                  <a:lnTo>
                    <a:pt x="957527" y="727401"/>
                  </a:lnTo>
                  <a:lnTo>
                    <a:pt x="974448" y="685238"/>
                  </a:lnTo>
                  <a:lnTo>
                    <a:pt x="973611" y="639829"/>
                  </a:lnTo>
                  <a:lnTo>
                    <a:pt x="956004" y="599559"/>
                  </a:lnTo>
                  <a:lnTo>
                    <a:pt x="924622" y="568784"/>
                  </a:lnTo>
                  <a:lnTo>
                    <a:pt x="882459" y="551857"/>
                  </a:lnTo>
                  <a:lnTo>
                    <a:pt x="3758793" y="551857"/>
                  </a:lnTo>
                  <a:lnTo>
                    <a:pt x="4129338" y="619912"/>
                  </a:lnTo>
                  <a:lnTo>
                    <a:pt x="4129338" y="777226"/>
                  </a:lnTo>
                  <a:close/>
                </a:path>
                <a:path w="4129404" h="4105910">
                  <a:moveTo>
                    <a:pt x="4129338" y="1461282"/>
                  </a:moveTo>
                  <a:lnTo>
                    <a:pt x="715432" y="1461282"/>
                  </a:lnTo>
                  <a:lnTo>
                    <a:pt x="760857" y="1460442"/>
                  </a:lnTo>
                  <a:lnTo>
                    <a:pt x="801127" y="1442826"/>
                  </a:lnTo>
                  <a:lnTo>
                    <a:pt x="831894" y="1411441"/>
                  </a:lnTo>
                  <a:lnTo>
                    <a:pt x="848812" y="1369294"/>
                  </a:lnTo>
                  <a:lnTo>
                    <a:pt x="847978" y="1323869"/>
                  </a:lnTo>
                  <a:lnTo>
                    <a:pt x="830371" y="1283601"/>
                  </a:lnTo>
                  <a:lnTo>
                    <a:pt x="798987" y="1252834"/>
                  </a:lnTo>
                  <a:lnTo>
                    <a:pt x="756824" y="1235913"/>
                  </a:lnTo>
                  <a:lnTo>
                    <a:pt x="4129338" y="1235913"/>
                  </a:lnTo>
                  <a:lnTo>
                    <a:pt x="4129338" y="1461282"/>
                  </a:lnTo>
                  <a:close/>
                </a:path>
                <a:path w="4129404" h="4105910">
                  <a:moveTo>
                    <a:pt x="4129338" y="2206486"/>
                  </a:moveTo>
                  <a:lnTo>
                    <a:pt x="578566" y="2206486"/>
                  </a:lnTo>
                  <a:lnTo>
                    <a:pt x="623992" y="2205645"/>
                  </a:lnTo>
                  <a:lnTo>
                    <a:pt x="664269" y="2187989"/>
                  </a:lnTo>
                  <a:lnTo>
                    <a:pt x="695060" y="2156474"/>
                  </a:lnTo>
                  <a:lnTo>
                    <a:pt x="712028" y="2114054"/>
                  </a:lnTo>
                  <a:lnTo>
                    <a:pt x="711193" y="2068630"/>
                  </a:lnTo>
                  <a:lnTo>
                    <a:pt x="693586" y="2028362"/>
                  </a:lnTo>
                  <a:lnTo>
                    <a:pt x="662203" y="1997595"/>
                  </a:lnTo>
                  <a:lnTo>
                    <a:pt x="620039" y="1980674"/>
                  </a:lnTo>
                  <a:lnTo>
                    <a:pt x="4129338" y="1980674"/>
                  </a:lnTo>
                  <a:lnTo>
                    <a:pt x="4129338" y="2206486"/>
                  </a:lnTo>
                  <a:close/>
                </a:path>
                <a:path w="4129404" h="4105910">
                  <a:moveTo>
                    <a:pt x="4129338" y="2949066"/>
                  </a:moveTo>
                  <a:lnTo>
                    <a:pt x="442182" y="2949066"/>
                  </a:lnTo>
                  <a:lnTo>
                    <a:pt x="487608" y="2948226"/>
                  </a:lnTo>
                  <a:lnTo>
                    <a:pt x="527877" y="2930610"/>
                  </a:lnTo>
                  <a:lnTo>
                    <a:pt x="558644" y="2899225"/>
                  </a:lnTo>
                  <a:lnTo>
                    <a:pt x="575563" y="2857077"/>
                  </a:lnTo>
                  <a:lnTo>
                    <a:pt x="574728" y="2811653"/>
                  </a:lnTo>
                  <a:lnTo>
                    <a:pt x="557121" y="2771385"/>
                  </a:lnTo>
                  <a:lnTo>
                    <a:pt x="525738" y="2740618"/>
                  </a:lnTo>
                  <a:lnTo>
                    <a:pt x="483574" y="2723697"/>
                  </a:lnTo>
                  <a:lnTo>
                    <a:pt x="4129338" y="2723697"/>
                  </a:lnTo>
                  <a:lnTo>
                    <a:pt x="4129338" y="2949066"/>
                  </a:lnTo>
                  <a:close/>
                </a:path>
                <a:path w="4129404" h="4105910">
                  <a:moveTo>
                    <a:pt x="4129338" y="3697339"/>
                  </a:moveTo>
                  <a:lnTo>
                    <a:pt x="304753" y="3697339"/>
                  </a:lnTo>
                  <a:lnTo>
                    <a:pt x="350177" y="3696504"/>
                  </a:lnTo>
                  <a:lnTo>
                    <a:pt x="390445" y="3678897"/>
                  </a:lnTo>
                  <a:lnTo>
                    <a:pt x="421212" y="3647513"/>
                  </a:lnTo>
                  <a:lnTo>
                    <a:pt x="438133" y="3605350"/>
                  </a:lnTo>
                  <a:lnTo>
                    <a:pt x="437298" y="3559926"/>
                  </a:lnTo>
                  <a:lnTo>
                    <a:pt x="419691" y="3519658"/>
                  </a:lnTo>
                  <a:lnTo>
                    <a:pt x="388308" y="3488891"/>
                  </a:lnTo>
                  <a:lnTo>
                    <a:pt x="346145" y="3471969"/>
                  </a:lnTo>
                  <a:lnTo>
                    <a:pt x="4129338" y="3471969"/>
                  </a:lnTo>
                  <a:lnTo>
                    <a:pt x="4129338" y="36973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43644" y="1706390"/>
              <a:ext cx="2800350" cy="530860"/>
            </a:xfrm>
            <a:custGeom>
              <a:avLst/>
              <a:gdLst/>
              <a:ahLst/>
              <a:cxnLst/>
              <a:rect l="l" t="t" r="r" b="b"/>
              <a:pathLst>
                <a:path w="2800350" h="530860">
                  <a:moveTo>
                    <a:pt x="2800354" y="530623"/>
                  </a:moveTo>
                  <a:lnTo>
                    <a:pt x="0" y="16303"/>
                  </a:lnTo>
                  <a:lnTo>
                    <a:pt x="2994" y="0"/>
                  </a:lnTo>
                  <a:lnTo>
                    <a:pt x="2800354" y="513769"/>
                  </a:lnTo>
                  <a:lnTo>
                    <a:pt x="2800354" y="530623"/>
                  </a:lnTo>
                  <a:close/>
                </a:path>
              </a:pathLst>
            </a:custGeom>
            <a:solidFill>
              <a:srgbClr val="FF8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28182" y="1945855"/>
              <a:ext cx="3416300" cy="3197860"/>
            </a:xfrm>
            <a:custGeom>
              <a:avLst/>
              <a:gdLst/>
              <a:ahLst/>
              <a:cxnLst/>
              <a:rect l="l" t="t" r="r" b="b"/>
              <a:pathLst>
                <a:path w="3416300" h="3197860">
                  <a:moveTo>
                    <a:pt x="473938" y="3197644"/>
                  </a:moveTo>
                  <a:lnTo>
                    <a:pt x="3060" y="3111169"/>
                  </a:lnTo>
                  <a:lnTo>
                    <a:pt x="0" y="3127883"/>
                  </a:lnTo>
                  <a:lnTo>
                    <a:pt x="379882" y="3197644"/>
                  </a:lnTo>
                  <a:lnTo>
                    <a:pt x="473938" y="3197644"/>
                  </a:lnTo>
                  <a:close/>
                </a:path>
                <a:path w="3416300" h="3197860">
                  <a:moveTo>
                    <a:pt x="1819402" y="3197644"/>
                  </a:moveTo>
                  <a:lnTo>
                    <a:pt x="46964" y="2872117"/>
                  </a:lnTo>
                  <a:lnTo>
                    <a:pt x="43980" y="2888424"/>
                  </a:lnTo>
                  <a:lnTo>
                    <a:pt x="1727644" y="3197644"/>
                  </a:lnTo>
                  <a:lnTo>
                    <a:pt x="1819402" y="3197644"/>
                  </a:lnTo>
                  <a:close/>
                </a:path>
                <a:path w="3416300" h="3197860">
                  <a:moveTo>
                    <a:pt x="3167164" y="3197644"/>
                  </a:moveTo>
                  <a:lnTo>
                    <a:pt x="90944" y="2632672"/>
                  </a:lnTo>
                  <a:lnTo>
                    <a:pt x="87960" y="2648966"/>
                  </a:lnTo>
                  <a:lnTo>
                    <a:pt x="3075394" y="3197644"/>
                  </a:lnTo>
                  <a:lnTo>
                    <a:pt x="3167164" y="3197644"/>
                  </a:lnTo>
                  <a:close/>
                </a:path>
                <a:path w="3416300" h="3197860">
                  <a:moveTo>
                    <a:pt x="3415817" y="2995790"/>
                  </a:moveTo>
                  <a:lnTo>
                    <a:pt x="134924" y="2393213"/>
                  </a:lnTo>
                  <a:lnTo>
                    <a:pt x="131851" y="2409964"/>
                  </a:lnTo>
                  <a:lnTo>
                    <a:pt x="3415817" y="3013100"/>
                  </a:lnTo>
                  <a:lnTo>
                    <a:pt x="3415817" y="2995790"/>
                  </a:lnTo>
                  <a:close/>
                </a:path>
                <a:path w="3416300" h="3197860">
                  <a:moveTo>
                    <a:pt x="3415817" y="2748254"/>
                  </a:moveTo>
                  <a:lnTo>
                    <a:pt x="178904" y="2153755"/>
                  </a:lnTo>
                  <a:lnTo>
                    <a:pt x="175831" y="2170506"/>
                  </a:lnTo>
                  <a:lnTo>
                    <a:pt x="3415817" y="2765564"/>
                  </a:lnTo>
                  <a:lnTo>
                    <a:pt x="3415817" y="2748254"/>
                  </a:lnTo>
                  <a:close/>
                </a:path>
                <a:path w="3416300" h="3197860">
                  <a:moveTo>
                    <a:pt x="3415817" y="2501176"/>
                  </a:moveTo>
                  <a:lnTo>
                    <a:pt x="222808" y="1914740"/>
                  </a:lnTo>
                  <a:lnTo>
                    <a:pt x="219811" y="1931047"/>
                  </a:lnTo>
                  <a:lnTo>
                    <a:pt x="3415817" y="2518029"/>
                  </a:lnTo>
                  <a:lnTo>
                    <a:pt x="3415817" y="2501176"/>
                  </a:lnTo>
                  <a:close/>
                </a:path>
                <a:path w="3416300" h="3197860">
                  <a:moveTo>
                    <a:pt x="3415817" y="2253653"/>
                  </a:moveTo>
                  <a:lnTo>
                    <a:pt x="266788" y="1675295"/>
                  </a:lnTo>
                  <a:lnTo>
                    <a:pt x="263791" y="1691589"/>
                  </a:lnTo>
                  <a:lnTo>
                    <a:pt x="3415817" y="2270506"/>
                  </a:lnTo>
                  <a:lnTo>
                    <a:pt x="3415817" y="2253653"/>
                  </a:lnTo>
                  <a:close/>
                </a:path>
                <a:path w="3416300" h="3197860">
                  <a:moveTo>
                    <a:pt x="3415817" y="2006117"/>
                  </a:moveTo>
                  <a:lnTo>
                    <a:pt x="310756" y="1435836"/>
                  </a:lnTo>
                  <a:lnTo>
                    <a:pt x="307682" y="1452587"/>
                  </a:lnTo>
                  <a:lnTo>
                    <a:pt x="3415817" y="2023427"/>
                  </a:lnTo>
                  <a:lnTo>
                    <a:pt x="3415817" y="2006117"/>
                  </a:lnTo>
                  <a:close/>
                </a:path>
                <a:path w="3416300" h="3197860">
                  <a:moveTo>
                    <a:pt x="3415817" y="1758581"/>
                  </a:moveTo>
                  <a:lnTo>
                    <a:pt x="354736" y="1196378"/>
                  </a:lnTo>
                  <a:lnTo>
                    <a:pt x="351663" y="1213129"/>
                  </a:lnTo>
                  <a:lnTo>
                    <a:pt x="3415817" y="1775891"/>
                  </a:lnTo>
                  <a:lnTo>
                    <a:pt x="3415817" y="1758581"/>
                  </a:lnTo>
                  <a:close/>
                </a:path>
                <a:path w="3416300" h="3197860">
                  <a:moveTo>
                    <a:pt x="3415817" y="1511515"/>
                  </a:moveTo>
                  <a:lnTo>
                    <a:pt x="398640" y="957376"/>
                  </a:lnTo>
                  <a:lnTo>
                    <a:pt x="395643" y="973670"/>
                  </a:lnTo>
                  <a:lnTo>
                    <a:pt x="3415817" y="1528368"/>
                  </a:lnTo>
                  <a:lnTo>
                    <a:pt x="3415817" y="1511515"/>
                  </a:lnTo>
                  <a:close/>
                </a:path>
                <a:path w="3416300" h="3197860">
                  <a:moveTo>
                    <a:pt x="3415817" y="1263980"/>
                  </a:moveTo>
                  <a:lnTo>
                    <a:pt x="442620" y="717918"/>
                  </a:lnTo>
                  <a:lnTo>
                    <a:pt x="439623" y="734225"/>
                  </a:lnTo>
                  <a:lnTo>
                    <a:pt x="3415817" y="1280833"/>
                  </a:lnTo>
                  <a:lnTo>
                    <a:pt x="3415817" y="1263980"/>
                  </a:lnTo>
                  <a:close/>
                </a:path>
                <a:path w="3416300" h="3197860">
                  <a:moveTo>
                    <a:pt x="3415817" y="1016444"/>
                  </a:moveTo>
                  <a:lnTo>
                    <a:pt x="486600" y="478459"/>
                  </a:lnTo>
                  <a:lnTo>
                    <a:pt x="483514" y="495211"/>
                  </a:lnTo>
                  <a:lnTo>
                    <a:pt x="3415817" y="1033754"/>
                  </a:lnTo>
                  <a:lnTo>
                    <a:pt x="3415817" y="1016444"/>
                  </a:lnTo>
                  <a:close/>
                </a:path>
                <a:path w="3416300" h="3197860">
                  <a:moveTo>
                    <a:pt x="3415817" y="768921"/>
                  </a:moveTo>
                  <a:lnTo>
                    <a:pt x="530580" y="239001"/>
                  </a:lnTo>
                  <a:lnTo>
                    <a:pt x="527494" y="255752"/>
                  </a:lnTo>
                  <a:lnTo>
                    <a:pt x="3415817" y="786231"/>
                  </a:lnTo>
                  <a:lnTo>
                    <a:pt x="3415817" y="768921"/>
                  </a:lnTo>
                  <a:close/>
                </a:path>
                <a:path w="3416300" h="3197860">
                  <a:moveTo>
                    <a:pt x="3415817" y="521843"/>
                  </a:moveTo>
                  <a:lnTo>
                    <a:pt x="574471" y="0"/>
                  </a:lnTo>
                  <a:lnTo>
                    <a:pt x="571474" y="16294"/>
                  </a:lnTo>
                  <a:lnTo>
                    <a:pt x="3415817" y="538695"/>
                  </a:lnTo>
                  <a:lnTo>
                    <a:pt x="3415817" y="521843"/>
                  </a:lnTo>
                  <a:close/>
                </a:path>
              </a:pathLst>
            </a:custGeom>
            <a:solidFill>
              <a:srgbClr val="DBD8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2339" y="542605"/>
              <a:ext cx="4662170" cy="4601210"/>
            </a:xfrm>
            <a:custGeom>
              <a:avLst/>
              <a:gdLst/>
              <a:ahLst/>
              <a:cxnLst/>
              <a:rect l="l" t="t" r="r" b="b"/>
              <a:pathLst>
                <a:path w="4662170" h="4601210">
                  <a:moveTo>
                    <a:pt x="4662000" y="4600894"/>
                  </a:moveTo>
                  <a:lnTo>
                    <a:pt x="0" y="4600894"/>
                  </a:lnTo>
                  <a:lnTo>
                    <a:pt x="0" y="63962"/>
                  </a:lnTo>
                  <a:lnTo>
                    <a:pt x="5026" y="39065"/>
                  </a:lnTo>
                  <a:lnTo>
                    <a:pt x="18734" y="18734"/>
                  </a:lnTo>
                  <a:lnTo>
                    <a:pt x="39065" y="5026"/>
                  </a:lnTo>
                  <a:lnTo>
                    <a:pt x="63962" y="0"/>
                  </a:lnTo>
                  <a:lnTo>
                    <a:pt x="4598036" y="0"/>
                  </a:lnTo>
                  <a:lnTo>
                    <a:pt x="4643265" y="18734"/>
                  </a:lnTo>
                  <a:lnTo>
                    <a:pt x="4662000" y="63962"/>
                  </a:lnTo>
                  <a:lnTo>
                    <a:pt x="4662000" y="4600894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46561" y="435101"/>
              <a:ext cx="4662170" cy="4708525"/>
            </a:xfrm>
            <a:custGeom>
              <a:avLst/>
              <a:gdLst/>
              <a:ahLst/>
              <a:cxnLst/>
              <a:rect l="l" t="t" r="r" b="b"/>
              <a:pathLst>
                <a:path w="4662170" h="4708525">
                  <a:moveTo>
                    <a:pt x="4661999" y="4708398"/>
                  </a:moveTo>
                  <a:lnTo>
                    <a:pt x="0" y="4708398"/>
                  </a:lnTo>
                  <a:lnTo>
                    <a:pt x="0" y="63962"/>
                  </a:lnTo>
                  <a:lnTo>
                    <a:pt x="5026" y="39065"/>
                  </a:lnTo>
                  <a:lnTo>
                    <a:pt x="18734" y="18734"/>
                  </a:lnTo>
                  <a:lnTo>
                    <a:pt x="39065" y="5026"/>
                  </a:lnTo>
                  <a:lnTo>
                    <a:pt x="63962" y="0"/>
                  </a:lnTo>
                  <a:lnTo>
                    <a:pt x="4598037" y="0"/>
                  </a:lnTo>
                  <a:lnTo>
                    <a:pt x="4643265" y="18734"/>
                  </a:lnTo>
                  <a:lnTo>
                    <a:pt x="4661999" y="63962"/>
                  </a:lnTo>
                  <a:lnTo>
                    <a:pt x="4661999" y="4708398"/>
                  </a:lnTo>
                  <a:close/>
                </a:path>
              </a:pathLst>
            </a:custGeom>
            <a:solidFill>
              <a:srgbClr val="40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96960" y="940396"/>
              <a:ext cx="266700" cy="3715385"/>
            </a:xfrm>
            <a:custGeom>
              <a:avLst/>
              <a:gdLst/>
              <a:ahLst/>
              <a:cxnLst/>
              <a:rect l="l" t="t" r="r" b="b"/>
              <a:pathLst>
                <a:path w="266700" h="3715385">
                  <a:moveTo>
                    <a:pt x="266166" y="3581819"/>
                  </a:moveTo>
                  <a:lnTo>
                    <a:pt x="259410" y="3539617"/>
                  </a:lnTo>
                  <a:lnTo>
                    <a:pt x="240576" y="3503066"/>
                  </a:lnTo>
                  <a:lnTo>
                    <a:pt x="211823" y="3474313"/>
                  </a:lnTo>
                  <a:lnTo>
                    <a:pt x="175272" y="3455479"/>
                  </a:lnTo>
                  <a:lnTo>
                    <a:pt x="133083" y="3448735"/>
                  </a:lnTo>
                  <a:lnTo>
                    <a:pt x="90906" y="3455479"/>
                  </a:lnTo>
                  <a:lnTo>
                    <a:pt x="54356" y="3474313"/>
                  </a:lnTo>
                  <a:lnTo>
                    <a:pt x="25590" y="3503066"/>
                  </a:lnTo>
                  <a:lnTo>
                    <a:pt x="6756" y="3539617"/>
                  </a:lnTo>
                  <a:lnTo>
                    <a:pt x="0" y="3581819"/>
                  </a:lnTo>
                  <a:lnTo>
                    <a:pt x="6756" y="3623805"/>
                  </a:lnTo>
                  <a:lnTo>
                    <a:pt x="25590" y="3660330"/>
                  </a:lnTo>
                  <a:lnTo>
                    <a:pt x="54356" y="3689159"/>
                  </a:lnTo>
                  <a:lnTo>
                    <a:pt x="90906" y="3708095"/>
                  </a:lnTo>
                  <a:lnTo>
                    <a:pt x="133083" y="3714902"/>
                  </a:lnTo>
                  <a:lnTo>
                    <a:pt x="175272" y="3708095"/>
                  </a:lnTo>
                  <a:lnTo>
                    <a:pt x="211823" y="3689159"/>
                  </a:lnTo>
                  <a:lnTo>
                    <a:pt x="240576" y="3660330"/>
                  </a:lnTo>
                  <a:lnTo>
                    <a:pt x="259410" y="3623805"/>
                  </a:lnTo>
                  <a:lnTo>
                    <a:pt x="266166" y="3581819"/>
                  </a:lnTo>
                  <a:close/>
                </a:path>
                <a:path w="266700" h="3715385">
                  <a:moveTo>
                    <a:pt x="266166" y="2698038"/>
                  </a:moveTo>
                  <a:lnTo>
                    <a:pt x="259410" y="2655862"/>
                  </a:lnTo>
                  <a:lnTo>
                    <a:pt x="240576" y="2619324"/>
                  </a:lnTo>
                  <a:lnTo>
                    <a:pt x="211823" y="2590546"/>
                  </a:lnTo>
                  <a:lnTo>
                    <a:pt x="175272" y="2571712"/>
                  </a:lnTo>
                  <a:lnTo>
                    <a:pt x="133083" y="2564955"/>
                  </a:lnTo>
                  <a:lnTo>
                    <a:pt x="90906" y="2571712"/>
                  </a:lnTo>
                  <a:lnTo>
                    <a:pt x="54356" y="2590546"/>
                  </a:lnTo>
                  <a:lnTo>
                    <a:pt x="25590" y="2619324"/>
                  </a:lnTo>
                  <a:lnTo>
                    <a:pt x="6756" y="2655862"/>
                  </a:lnTo>
                  <a:lnTo>
                    <a:pt x="0" y="2698038"/>
                  </a:lnTo>
                  <a:lnTo>
                    <a:pt x="6756" y="2740037"/>
                  </a:lnTo>
                  <a:lnTo>
                    <a:pt x="25590" y="2776550"/>
                  </a:lnTo>
                  <a:lnTo>
                    <a:pt x="54356" y="2805392"/>
                  </a:lnTo>
                  <a:lnTo>
                    <a:pt x="90906" y="2824315"/>
                  </a:lnTo>
                  <a:lnTo>
                    <a:pt x="133083" y="2831122"/>
                  </a:lnTo>
                  <a:lnTo>
                    <a:pt x="175272" y="2824315"/>
                  </a:lnTo>
                  <a:lnTo>
                    <a:pt x="211823" y="2805392"/>
                  </a:lnTo>
                  <a:lnTo>
                    <a:pt x="240576" y="2776550"/>
                  </a:lnTo>
                  <a:lnTo>
                    <a:pt x="259410" y="2740037"/>
                  </a:lnTo>
                  <a:lnTo>
                    <a:pt x="266166" y="2698038"/>
                  </a:lnTo>
                  <a:close/>
                </a:path>
                <a:path w="266700" h="3715385">
                  <a:moveTo>
                    <a:pt x="266166" y="1820506"/>
                  </a:moveTo>
                  <a:lnTo>
                    <a:pt x="259410" y="1778533"/>
                  </a:lnTo>
                  <a:lnTo>
                    <a:pt x="240576" y="1742020"/>
                  </a:lnTo>
                  <a:lnTo>
                    <a:pt x="211823" y="1713166"/>
                  </a:lnTo>
                  <a:lnTo>
                    <a:pt x="175272" y="1694230"/>
                  </a:lnTo>
                  <a:lnTo>
                    <a:pt x="133083" y="1687423"/>
                  </a:lnTo>
                  <a:lnTo>
                    <a:pt x="90906" y="1694230"/>
                  </a:lnTo>
                  <a:lnTo>
                    <a:pt x="54356" y="1713166"/>
                  </a:lnTo>
                  <a:lnTo>
                    <a:pt x="25590" y="1742020"/>
                  </a:lnTo>
                  <a:lnTo>
                    <a:pt x="6756" y="1778533"/>
                  </a:lnTo>
                  <a:lnTo>
                    <a:pt x="0" y="1820506"/>
                  </a:lnTo>
                  <a:lnTo>
                    <a:pt x="6756" y="1862759"/>
                  </a:lnTo>
                  <a:lnTo>
                    <a:pt x="25590" y="1899437"/>
                  </a:lnTo>
                  <a:lnTo>
                    <a:pt x="54356" y="1928355"/>
                  </a:lnTo>
                  <a:lnTo>
                    <a:pt x="90906" y="1947316"/>
                  </a:lnTo>
                  <a:lnTo>
                    <a:pt x="133083" y="1954123"/>
                  </a:lnTo>
                  <a:lnTo>
                    <a:pt x="175272" y="1947316"/>
                  </a:lnTo>
                  <a:lnTo>
                    <a:pt x="211823" y="1928355"/>
                  </a:lnTo>
                  <a:lnTo>
                    <a:pt x="240576" y="1899437"/>
                  </a:lnTo>
                  <a:lnTo>
                    <a:pt x="259410" y="1862759"/>
                  </a:lnTo>
                  <a:lnTo>
                    <a:pt x="266166" y="1820506"/>
                  </a:lnTo>
                  <a:close/>
                </a:path>
                <a:path w="266700" h="3715385">
                  <a:moveTo>
                    <a:pt x="266166" y="940930"/>
                  </a:moveTo>
                  <a:lnTo>
                    <a:pt x="259410" y="898677"/>
                  </a:lnTo>
                  <a:lnTo>
                    <a:pt x="240576" y="861999"/>
                  </a:lnTo>
                  <a:lnTo>
                    <a:pt x="211823" y="833094"/>
                  </a:lnTo>
                  <a:lnTo>
                    <a:pt x="175272" y="814133"/>
                  </a:lnTo>
                  <a:lnTo>
                    <a:pt x="133083" y="807326"/>
                  </a:lnTo>
                  <a:lnTo>
                    <a:pt x="90906" y="814133"/>
                  </a:lnTo>
                  <a:lnTo>
                    <a:pt x="54356" y="833094"/>
                  </a:lnTo>
                  <a:lnTo>
                    <a:pt x="25590" y="861999"/>
                  </a:lnTo>
                  <a:lnTo>
                    <a:pt x="6756" y="898677"/>
                  </a:lnTo>
                  <a:lnTo>
                    <a:pt x="0" y="940930"/>
                  </a:lnTo>
                  <a:lnTo>
                    <a:pt x="6756" y="982916"/>
                  </a:lnTo>
                  <a:lnTo>
                    <a:pt x="25590" y="1019441"/>
                  </a:lnTo>
                  <a:lnTo>
                    <a:pt x="54356" y="1048283"/>
                  </a:lnTo>
                  <a:lnTo>
                    <a:pt x="90906" y="1067206"/>
                  </a:lnTo>
                  <a:lnTo>
                    <a:pt x="133083" y="1074013"/>
                  </a:lnTo>
                  <a:lnTo>
                    <a:pt x="175272" y="1067206"/>
                  </a:lnTo>
                  <a:lnTo>
                    <a:pt x="211823" y="1048283"/>
                  </a:lnTo>
                  <a:lnTo>
                    <a:pt x="240576" y="1019441"/>
                  </a:lnTo>
                  <a:lnTo>
                    <a:pt x="259410" y="982916"/>
                  </a:lnTo>
                  <a:lnTo>
                    <a:pt x="266166" y="940930"/>
                  </a:lnTo>
                  <a:close/>
                </a:path>
                <a:path w="266700" h="3715385">
                  <a:moveTo>
                    <a:pt x="266166" y="133083"/>
                  </a:moveTo>
                  <a:lnTo>
                    <a:pt x="259410" y="90893"/>
                  </a:lnTo>
                  <a:lnTo>
                    <a:pt x="240576" y="54343"/>
                  </a:lnTo>
                  <a:lnTo>
                    <a:pt x="211823" y="25577"/>
                  </a:lnTo>
                  <a:lnTo>
                    <a:pt x="175272" y="6756"/>
                  </a:lnTo>
                  <a:lnTo>
                    <a:pt x="133083" y="0"/>
                  </a:lnTo>
                  <a:lnTo>
                    <a:pt x="90906" y="6756"/>
                  </a:lnTo>
                  <a:lnTo>
                    <a:pt x="54356" y="25577"/>
                  </a:lnTo>
                  <a:lnTo>
                    <a:pt x="25590" y="54343"/>
                  </a:lnTo>
                  <a:lnTo>
                    <a:pt x="6756" y="90893"/>
                  </a:lnTo>
                  <a:lnTo>
                    <a:pt x="0" y="133083"/>
                  </a:lnTo>
                  <a:lnTo>
                    <a:pt x="6756" y="175272"/>
                  </a:lnTo>
                  <a:lnTo>
                    <a:pt x="25590" y="211823"/>
                  </a:lnTo>
                  <a:lnTo>
                    <a:pt x="54356" y="240588"/>
                  </a:lnTo>
                  <a:lnTo>
                    <a:pt x="90906" y="259422"/>
                  </a:lnTo>
                  <a:lnTo>
                    <a:pt x="133083" y="266166"/>
                  </a:lnTo>
                  <a:lnTo>
                    <a:pt x="175272" y="259422"/>
                  </a:lnTo>
                  <a:lnTo>
                    <a:pt x="211823" y="240588"/>
                  </a:lnTo>
                  <a:lnTo>
                    <a:pt x="240576" y="211823"/>
                  </a:lnTo>
                  <a:lnTo>
                    <a:pt x="259410" y="175272"/>
                  </a:lnTo>
                  <a:lnTo>
                    <a:pt x="266166" y="133083"/>
                  </a:lnTo>
                  <a:close/>
                </a:path>
              </a:pathLst>
            </a:custGeom>
            <a:solidFill>
              <a:srgbClr val="2F19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70342" y="1000175"/>
              <a:ext cx="688340" cy="3593465"/>
            </a:xfrm>
            <a:custGeom>
              <a:avLst/>
              <a:gdLst/>
              <a:ahLst/>
              <a:cxnLst/>
              <a:rect l="l" t="t" r="r" b="b"/>
              <a:pathLst>
                <a:path w="688339" h="3593465">
                  <a:moveTo>
                    <a:pt x="688301" y="3521506"/>
                  </a:moveTo>
                  <a:lnTo>
                    <a:pt x="682637" y="3493325"/>
                  </a:lnTo>
                  <a:lnTo>
                    <a:pt x="667181" y="3470364"/>
                  </a:lnTo>
                  <a:lnTo>
                    <a:pt x="644220" y="3454908"/>
                  </a:lnTo>
                  <a:lnTo>
                    <a:pt x="616038" y="3449243"/>
                  </a:lnTo>
                  <a:lnTo>
                    <a:pt x="72263" y="3449243"/>
                  </a:lnTo>
                  <a:lnTo>
                    <a:pt x="44297" y="3454908"/>
                  </a:lnTo>
                  <a:lnTo>
                    <a:pt x="21310" y="3470364"/>
                  </a:lnTo>
                  <a:lnTo>
                    <a:pt x="5740" y="3493325"/>
                  </a:lnTo>
                  <a:lnTo>
                    <a:pt x="0" y="3521506"/>
                  </a:lnTo>
                  <a:lnTo>
                    <a:pt x="5740" y="3549396"/>
                  </a:lnTo>
                  <a:lnTo>
                    <a:pt x="21310" y="3572192"/>
                  </a:lnTo>
                  <a:lnTo>
                    <a:pt x="44297" y="3587597"/>
                  </a:lnTo>
                  <a:lnTo>
                    <a:pt x="72263" y="3593249"/>
                  </a:lnTo>
                  <a:lnTo>
                    <a:pt x="616038" y="3593249"/>
                  </a:lnTo>
                  <a:lnTo>
                    <a:pt x="644512" y="3587597"/>
                  </a:lnTo>
                  <a:lnTo>
                    <a:pt x="667575" y="3572192"/>
                  </a:lnTo>
                  <a:lnTo>
                    <a:pt x="682929" y="3549396"/>
                  </a:lnTo>
                  <a:lnTo>
                    <a:pt x="688301" y="3521506"/>
                  </a:lnTo>
                  <a:close/>
                </a:path>
                <a:path w="688339" h="3593465">
                  <a:moveTo>
                    <a:pt x="688301" y="2638260"/>
                  </a:moveTo>
                  <a:lnTo>
                    <a:pt x="682637" y="2610078"/>
                  </a:lnTo>
                  <a:lnTo>
                    <a:pt x="667181" y="2587117"/>
                  </a:lnTo>
                  <a:lnTo>
                    <a:pt x="644220" y="2571661"/>
                  </a:lnTo>
                  <a:lnTo>
                    <a:pt x="616038" y="2565997"/>
                  </a:lnTo>
                  <a:lnTo>
                    <a:pt x="72263" y="2565997"/>
                  </a:lnTo>
                  <a:lnTo>
                    <a:pt x="44297" y="2571661"/>
                  </a:lnTo>
                  <a:lnTo>
                    <a:pt x="21310" y="2587117"/>
                  </a:lnTo>
                  <a:lnTo>
                    <a:pt x="5740" y="2610078"/>
                  </a:lnTo>
                  <a:lnTo>
                    <a:pt x="0" y="2638260"/>
                  </a:lnTo>
                  <a:lnTo>
                    <a:pt x="5740" y="2666136"/>
                  </a:lnTo>
                  <a:lnTo>
                    <a:pt x="21310" y="2688945"/>
                  </a:lnTo>
                  <a:lnTo>
                    <a:pt x="44297" y="2704350"/>
                  </a:lnTo>
                  <a:lnTo>
                    <a:pt x="72263" y="2710002"/>
                  </a:lnTo>
                  <a:lnTo>
                    <a:pt x="616038" y="2710002"/>
                  </a:lnTo>
                  <a:lnTo>
                    <a:pt x="644512" y="2704350"/>
                  </a:lnTo>
                  <a:lnTo>
                    <a:pt x="667575" y="2688945"/>
                  </a:lnTo>
                  <a:lnTo>
                    <a:pt x="682929" y="2666136"/>
                  </a:lnTo>
                  <a:lnTo>
                    <a:pt x="688301" y="2638260"/>
                  </a:lnTo>
                  <a:close/>
                </a:path>
                <a:path w="688339" h="3593465">
                  <a:moveTo>
                    <a:pt x="688301" y="1760728"/>
                  </a:moveTo>
                  <a:lnTo>
                    <a:pt x="682637" y="1732876"/>
                  </a:lnTo>
                  <a:lnTo>
                    <a:pt x="667181" y="1710067"/>
                  </a:lnTo>
                  <a:lnTo>
                    <a:pt x="644220" y="1694649"/>
                  </a:lnTo>
                  <a:lnTo>
                    <a:pt x="616038" y="1688998"/>
                  </a:lnTo>
                  <a:lnTo>
                    <a:pt x="72263" y="1688998"/>
                  </a:lnTo>
                  <a:lnTo>
                    <a:pt x="44297" y="1694649"/>
                  </a:lnTo>
                  <a:lnTo>
                    <a:pt x="21310" y="1710067"/>
                  </a:lnTo>
                  <a:lnTo>
                    <a:pt x="5740" y="1732876"/>
                  </a:lnTo>
                  <a:lnTo>
                    <a:pt x="0" y="1760728"/>
                  </a:lnTo>
                  <a:lnTo>
                    <a:pt x="5740" y="1788909"/>
                  </a:lnTo>
                  <a:lnTo>
                    <a:pt x="21310" y="1811883"/>
                  </a:lnTo>
                  <a:lnTo>
                    <a:pt x="44297" y="1827339"/>
                  </a:lnTo>
                  <a:lnTo>
                    <a:pt x="72263" y="1832991"/>
                  </a:lnTo>
                  <a:lnTo>
                    <a:pt x="616038" y="1832991"/>
                  </a:lnTo>
                  <a:lnTo>
                    <a:pt x="644512" y="1827339"/>
                  </a:lnTo>
                  <a:lnTo>
                    <a:pt x="667575" y="1811883"/>
                  </a:lnTo>
                  <a:lnTo>
                    <a:pt x="682929" y="1788909"/>
                  </a:lnTo>
                  <a:lnTo>
                    <a:pt x="688301" y="1760728"/>
                  </a:lnTo>
                  <a:close/>
                </a:path>
                <a:path w="688339" h="3593465">
                  <a:moveTo>
                    <a:pt x="688301" y="880630"/>
                  </a:moveTo>
                  <a:lnTo>
                    <a:pt x="682637" y="852449"/>
                  </a:lnTo>
                  <a:lnTo>
                    <a:pt x="667181" y="829487"/>
                  </a:lnTo>
                  <a:lnTo>
                    <a:pt x="644220" y="814031"/>
                  </a:lnTo>
                  <a:lnTo>
                    <a:pt x="616038" y="808367"/>
                  </a:lnTo>
                  <a:lnTo>
                    <a:pt x="72263" y="808367"/>
                  </a:lnTo>
                  <a:lnTo>
                    <a:pt x="44297" y="814031"/>
                  </a:lnTo>
                  <a:lnTo>
                    <a:pt x="21310" y="829487"/>
                  </a:lnTo>
                  <a:lnTo>
                    <a:pt x="5740" y="852449"/>
                  </a:lnTo>
                  <a:lnTo>
                    <a:pt x="0" y="880630"/>
                  </a:lnTo>
                  <a:lnTo>
                    <a:pt x="5740" y="908507"/>
                  </a:lnTo>
                  <a:lnTo>
                    <a:pt x="21310" y="931316"/>
                  </a:lnTo>
                  <a:lnTo>
                    <a:pt x="44297" y="946708"/>
                  </a:lnTo>
                  <a:lnTo>
                    <a:pt x="72263" y="952360"/>
                  </a:lnTo>
                  <a:lnTo>
                    <a:pt x="616038" y="952360"/>
                  </a:lnTo>
                  <a:lnTo>
                    <a:pt x="644512" y="946708"/>
                  </a:lnTo>
                  <a:lnTo>
                    <a:pt x="667575" y="931316"/>
                  </a:lnTo>
                  <a:lnTo>
                    <a:pt x="682929" y="908507"/>
                  </a:lnTo>
                  <a:lnTo>
                    <a:pt x="688301" y="880630"/>
                  </a:lnTo>
                  <a:close/>
                </a:path>
                <a:path w="688339" h="3593465">
                  <a:moveTo>
                    <a:pt x="688301" y="72263"/>
                  </a:moveTo>
                  <a:lnTo>
                    <a:pt x="682637" y="44081"/>
                  </a:lnTo>
                  <a:lnTo>
                    <a:pt x="667181" y="21120"/>
                  </a:lnTo>
                  <a:lnTo>
                    <a:pt x="644220" y="5664"/>
                  </a:lnTo>
                  <a:lnTo>
                    <a:pt x="616038" y="0"/>
                  </a:lnTo>
                  <a:lnTo>
                    <a:pt x="72263" y="0"/>
                  </a:lnTo>
                  <a:lnTo>
                    <a:pt x="44297" y="5664"/>
                  </a:lnTo>
                  <a:lnTo>
                    <a:pt x="21310" y="21120"/>
                  </a:lnTo>
                  <a:lnTo>
                    <a:pt x="5740" y="44081"/>
                  </a:lnTo>
                  <a:lnTo>
                    <a:pt x="0" y="72263"/>
                  </a:lnTo>
                  <a:lnTo>
                    <a:pt x="5740" y="100139"/>
                  </a:lnTo>
                  <a:lnTo>
                    <a:pt x="21310" y="122948"/>
                  </a:lnTo>
                  <a:lnTo>
                    <a:pt x="44297" y="138341"/>
                  </a:lnTo>
                  <a:lnTo>
                    <a:pt x="72263" y="143992"/>
                  </a:lnTo>
                  <a:lnTo>
                    <a:pt x="616038" y="143992"/>
                  </a:lnTo>
                  <a:lnTo>
                    <a:pt x="644512" y="138341"/>
                  </a:lnTo>
                  <a:lnTo>
                    <a:pt x="667575" y="122948"/>
                  </a:lnTo>
                  <a:lnTo>
                    <a:pt x="682929" y="100139"/>
                  </a:lnTo>
                  <a:lnTo>
                    <a:pt x="688301" y="72263"/>
                  </a:lnTo>
                  <a:close/>
                </a:path>
              </a:pathLst>
            </a:custGeom>
            <a:solidFill>
              <a:srgbClr val="B8B1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46931" y="1144220"/>
              <a:ext cx="3450590" cy="2070100"/>
            </a:xfrm>
            <a:custGeom>
              <a:avLst/>
              <a:gdLst/>
              <a:ahLst/>
              <a:cxnLst/>
              <a:rect l="l" t="t" r="r" b="b"/>
              <a:pathLst>
                <a:path w="3450590" h="2070100">
                  <a:moveTo>
                    <a:pt x="3285769" y="2069707"/>
                  </a:moveTo>
                  <a:lnTo>
                    <a:pt x="3180098" y="2024055"/>
                  </a:lnTo>
                  <a:lnTo>
                    <a:pt x="3074475" y="2069707"/>
                  </a:lnTo>
                  <a:lnTo>
                    <a:pt x="2968803" y="2024055"/>
                  </a:lnTo>
                  <a:lnTo>
                    <a:pt x="2863180" y="2069707"/>
                  </a:lnTo>
                  <a:lnTo>
                    <a:pt x="2757509" y="2024055"/>
                  </a:lnTo>
                  <a:lnTo>
                    <a:pt x="2651885" y="2069707"/>
                  </a:lnTo>
                  <a:lnTo>
                    <a:pt x="2546214" y="2024055"/>
                  </a:lnTo>
                  <a:lnTo>
                    <a:pt x="2440590" y="2069707"/>
                  </a:lnTo>
                  <a:lnTo>
                    <a:pt x="2334919" y="2024055"/>
                  </a:lnTo>
                  <a:lnTo>
                    <a:pt x="2229295" y="2069707"/>
                  </a:lnTo>
                  <a:lnTo>
                    <a:pt x="2123672" y="2024055"/>
                  </a:lnTo>
                  <a:lnTo>
                    <a:pt x="2018000" y="2069707"/>
                  </a:lnTo>
                  <a:lnTo>
                    <a:pt x="1912377" y="2024055"/>
                  </a:lnTo>
                  <a:lnTo>
                    <a:pt x="1806706" y="2069707"/>
                  </a:lnTo>
                  <a:lnTo>
                    <a:pt x="1701082" y="2024055"/>
                  </a:lnTo>
                  <a:lnTo>
                    <a:pt x="1594841" y="2069707"/>
                  </a:lnTo>
                  <a:lnTo>
                    <a:pt x="1489217" y="2024055"/>
                  </a:lnTo>
                  <a:lnTo>
                    <a:pt x="1383546" y="2069707"/>
                  </a:lnTo>
                  <a:lnTo>
                    <a:pt x="1277923" y="2024055"/>
                  </a:lnTo>
                  <a:lnTo>
                    <a:pt x="1172251" y="2069707"/>
                  </a:lnTo>
                  <a:lnTo>
                    <a:pt x="1066628" y="2024055"/>
                  </a:lnTo>
                  <a:lnTo>
                    <a:pt x="960957" y="2069707"/>
                  </a:lnTo>
                  <a:lnTo>
                    <a:pt x="855333" y="2024055"/>
                  </a:lnTo>
                  <a:lnTo>
                    <a:pt x="749709" y="2069707"/>
                  </a:lnTo>
                  <a:lnTo>
                    <a:pt x="644038" y="2024055"/>
                  </a:lnTo>
                  <a:lnTo>
                    <a:pt x="538414" y="2069707"/>
                  </a:lnTo>
                  <a:lnTo>
                    <a:pt x="432743" y="2024055"/>
                  </a:lnTo>
                  <a:lnTo>
                    <a:pt x="327120" y="2069707"/>
                  </a:lnTo>
                  <a:lnTo>
                    <a:pt x="221449" y="2024055"/>
                  </a:lnTo>
                  <a:lnTo>
                    <a:pt x="115825" y="2069707"/>
                  </a:lnTo>
                  <a:lnTo>
                    <a:pt x="10154" y="2024055"/>
                  </a:lnTo>
                  <a:lnTo>
                    <a:pt x="0" y="2028242"/>
                  </a:lnTo>
                  <a:lnTo>
                    <a:pt x="0" y="21035"/>
                  </a:lnTo>
                  <a:lnTo>
                    <a:pt x="59312" y="45652"/>
                  </a:lnTo>
                  <a:lnTo>
                    <a:pt x="164983" y="0"/>
                  </a:lnTo>
                  <a:lnTo>
                    <a:pt x="270607" y="45652"/>
                  </a:lnTo>
                  <a:lnTo>
                    <a:pt x="376230" y="0"/>
                  </a:lnTo>
                  <a:lnTo>
                    <a:pt x="481901" y="45652"/>
                  </a:lnTo>
                  <a:lnTo>
                    <a:pt x="587525" y="0"/>
                  </a:lnTo>
                  <a:lnTo>
                    <a:pt x="693196" y="45652"/>
                  </a:lnTo>
                  <a:lnTo>
                    <a:pt x="798820" y="0"/>
                  </a:lnTo>
                  <a:lnTo>
                    <a:pt x="904491" y="45652"/>
                  </a:lnTo>
                  <a:lnTo>
                    <a:pt x="1010115" y="0"/>
                  </a:lnTo>
                  <a:lnTo>
                    <a:pt x="1115786" y="45652"/>
                  </a:lnTo>
                  <a:lnTo>
                    <a:pt x="1221410" y="0"/>
                  </a:lnTo>
                  <a:lnTo>
                    <a:pt x="1327081" y="45652"/>
                  </a:lnTo>
                  <a:lnTo>
                    <a:pt x="1432705" y="0"/>
                  </a:lnTo>
                  <a:lnTo>
                    <a:pt x="1538376" y="45652"/>
                  </a:lnTo>
                  <a:lnTo>
                    <a:pt x="1644000" y="0"/>
                  </a:lnTo>
                  <a:lnTo>
                    <a:pt x="1749671" y="45652"/>
                  </a:lnTo>
                  <a:lnTo>
                    <a:pt x="1855294" y="0"/>
                  </a:lnTo>
                  <a:lnTo>
                    <a:pt x="1960965" y="45652"/>
                  </a:lnTo>
                  <a:lnTo>
                    <a:pt x="2066589" y="0"/>
                  </a:lnTo>
                  <a:lnTo>
                    <a:pt x="2172213" y="45652"/>
                  </a:lnTo>
                  <a:lnTo>
                    <a:pt x="2277884" y="0"/>
                  </a:lnTo>
                  <a:lnTo>
                    <a:pt x="2383508" y="45652"/>
                  </a:lnTo>
                  <a:lnTo>
                    <a:pt x="2489179" y="0"/>
                  </a:lnTo>
                  <a:lnTo>
                    <a:pt x="2595372" y="45652"/>
                  </a:lnTo>
                  <a:lnTo>
                    <a:pt x="2701043" y="0"/>
                  </a:lnTo>
                  <a:lnTo>
                    <a:pt x="2806667" y="45652"/>
                  </a:lnTo>
                  <a:lnTo>
                    <a:pt x="2912338" y="0"/>
                  </a:lnTo>
                  <a:lnTo>
                    <a:pt x="3017962" y="45652"/>
                  </a:lnTo>
                  <a:lnTo>
                    <a:pt x="3123633" y="0"/>
                  </a:lnTo>
                  <a:lnTo>
                    <a:pt x="3229257" y="45652"/>
                  </a:lnTo>
                  <a:lnTo>
                    <a:pt x="3334928" y="0"/>
                  </a:lnTo>
                  <a:lnTo>
                    <a:pt x="3440551" y="45652"/>
                  </a:lnTo>
                  <a:lnTo>
                    <a:pt x="3450136" y="41465"/>
                  </a:lnTo>
                  <a:lnTo>
                    <a:pt x="3450136" y="2048672"/>
                  </a:lnTo>
                  <a:lnTo>
                    <a:pt x="3391393" y="2024055"/>
                  </a:lnTo>
                  <a:lnTo>
                    <a:pt x="3285769" y="2069707"/>
                  </a:lnTo>
                  <a:close/>
                </a:path>
              </a:pathLst>
            </a:custGeom>
            <a:solidFill>
              <a:srgbClr val="9D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235902" y="1408920"/>
            <a:ext cx="2664460" cy="26797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3060" marR="5080" indent="-340995">
              <a:lnSpc>
                <a:spcPct val="100299"/>
              </a:lnSpc>
              <a:spcBef>
                <a:spcPts val="80"/>
              </a:spcBef>
            </a:pPr>
            <a:r>
              <a:rPr sz="4800" b="1" spc="-615" dirty="0">
                <a:solidFill>
                  <a:srgbClr val="2F1931"/>
                </a:solidFill>
                <a:latin typeface="Gill Sans MT"/>
                <a:cs typeface="Gill Sans MT"/>
              </a:rPr>
              <a:t>DTL</a:t>
            </a:r>
            <a:r>
              <a:rPr sz="4800" b="1" spc="-285" dirty="0">
                <a:solidFill>
                  <a:srgbClr val="2F1931"/>
                </a:solidFill>
                <a:latin typeface="Gill Sans MT"/>
                <a:cs typeface="Gill Sans MT"/>
              </a:rPr>
              <a:t> </a:t>
            </a:r>
            <a:r>
              <a:rPr sz="4800" b="1" spc="-440" dirty="0">
                <a:solidFill>
                  <a:srgbClr val="2F1931"/>
                </a:solidFill>
                <a:latin typeface="Gill Sans MT"/>
                <a:cs typeface="Gill Sans MT"/>
              </a:rPr>
              <a:t>Term </a:t>
            </a:r>
            <a:r>
              <a:rPr sz="4800" b="1" spc="-20" dirty="0">
                <a:solidFill>
                  <a:srgbClr val="2F1931"/>
                </a:solidFill>
                <a:latin typeface="Gill Sans MT"/>
                <a:cs typeface="Gill Sans MT"/>
              </a:rPr>
              <a:t>Project</a:t>
            </a:r>
            <a:endParaRPr sz="4800">
              <a:latin typeface="Gill Sans MT"/>
              <a:cs typeface="Gill Sans MT"/>
            </a:endParaRPr>
          </a:p>
          <a:p>
            <a:pPr marL="480059" marR="96520" indent="-367665">
              <a:lnSpc>
                <a:spcPct val="100000"/>
              </a:lnSpc>
              <a:spcBef>
                <a:spcPts val="456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20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8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45" dirty="0">
                <a:solidFill>
                  <a:srgbClr val="FFFFFF"/>
                </a:solidFill>
                <a:latin typeface="Arial"/>
                <a:cs typeface="Arial"/>
              </a:rPr>
              <a:t>Designs</a:t>
            </a:r>
            <a:r>
              <a:rPr sz="20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farming</a:t>
            </a:r>
            <a:r>
              <a:rPr sz="20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sector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876682" y="52442"/>
            <a:ext cx="2112645" cy="2712720"/>
            <a:chOff x="6982439" y="107067"/>
            <a:chExt cx="2112645" cy="2712720"/>
          </a:xfrm>
        </p:grpSpPr>
        <p:sp>
          <p:nvSpPr>
            <p:cNvPr id="23" name="object 23"/>
            <p:cNvSpPr/>
            <p:nvPr/>
          </p:nvSpPr>
          <p:spPr>
            <a:xfrm>
              <a:off x="7015493" y="419956"/>
              <a:ext cx="2079625" cy="2400300"/>
            </a:xfrm>
            <a:custGeom>
              <a:avLst/>
              <a:gdLst/>
              <a:ahLst/>
              <a:cxnLst/>
              <a:rect l="l" t="t" r="r" b="b"/>
              <a:pathLst>
                <a:path w="2079625" h="2400300">
                  <a:moveTo>
                    <a:pt x="16628" y="2399689"/>
                  </a:moveTo>
                  <a:lnTo>
                    <a:pt x="0" y="48845"/>
                  </a:lnTo>
                  <a:lnTo>
                    <a:pt x="2064508" y="0"/>
                  </a:lnTo>
                  <a:lnTo>
                    <a:pt x="2079345" y="2069131"/>
                  </a:lnTo>
                  <a:lnTo>
                    <a:pt x="1834833" y="2355996"/>
                  </a:lnTo>
                  <a:lnTo>
                    <a:pt x="16628" y="2399689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82439" y="377875"/>
              <a:ext cx="2079625" cy="2400935"/>
            </a:xfrm>
            <a:custGeom>
              <a:avLst/>
              <a:gdLst/>
              <a:ahLst/>
              <a:cxnLst/>
              <a:rect l="l" t="t" r="r" b="b"/>
              <a:pathLst>
                <a:path w="2079625" h="2400935">
                  <a:moveTo>
                    <a:pt x="16105" y="2400335"/>
                  </a:moveTo>
                  <a:lnTo>
                    <a:pt x="0" y="49462"/>
                  </a:lnTo>
                  <a:lnTo>
                    <a:pt x="2064016" y="0"/>
                  </a:lnTo>
                  <a:lnTo>
                    <a:pt x="2079390" y="2069805"/>
                  </a:lnTo>
                  <a:lnTo>
                    <a:pt x="1834909" y="2356023"/>
                  </a:lnTo>
                  <a:lnTo>
                    <a:pt x="16105" y="2400335"/>
                  </a:lnTo>
                  <a:close/>
                </a:path>
              </a:pathLst>
            </a:custGeom>
            <a:solidFill>
              <a:srgbClr val="FF8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14930" y="2447680"/>
              <a:ext cx="247015" cy="286385"/>
            </a:xfrm>
            <a:custGeom>
              <a:avLst/>
              <a:gdLst/>
              <a:ahLst/>
              <a:cxnLst/>
              <a:rect l="l" t="t" r="r" b="b"/>
              <a:pathLst>
                <a:path w="247015" h="286385">
                  <a:moveTo>
                    <a:pt x="2418" y="286218"/>
                  </a:moveTo>
                  <a:lnTo>
                    <a:pt x="0" y="5719"/>
                  </a:lnTo>
                  <a:lnTo>
                    <a:pt x="246899" y="0"/>
                  </a:lnTo>
                  <a:lnTo>
                    <a:pt x="2418" y="286218"/>
                  </a:lnTo>
                  <a:close/>
                </a:path>
              </a:pathLst>
            </a:custGeom>
            <a:solidFill>
              <a:srgbClr val="FF7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73580" y="107067"/>
              <a:ext cx="221615" cy="1016000"/>
            </a:xfrm>
            <a:custGeom>
              <a:avLst/>
              <a:gdLst/>
              <a:ahLst/>
              <a:cxnLst/>
              <a:rect l="l" t="t" r="r" b="b"/>
              <a:pathLst>
                <a:path w="221615" h="1016000">
                  <a:moveTo>
                    <a:pt x="98325" y="1015512"/>
                  </a:moveTo>
                  <a:lnTo>
                    <a:pt x="93496" y="1015393"/>
                  </a:lnTo>
                  <a:lnTo>
                    <a:pt x="88624" y="1015164"/>
                  </a:lnTo>
                  <a:lnTo>
                    <a:pt x="76923" y="1014444"/>
                  </a:lnTo>
                  <a:lnTo>
                    <a:pt x="65168" y="1013520"/>
                  </a:lnTo>
                  <a:lnTo>
                    <a:pt x="53378" y="1012594"/>
                  </a:lnTo>
                  <a:lnTo>
                    <a:pt x="41570" y="1011870"/>
                  </a:lnTo>
                  <a:lnTo>
                    <a:pt x="31198" y="1011565"/>
                  </a:lnTo>
                  <a:lnTo>
                    <a:pt x="20804" y="1011710"/>
                  </a:lnTo>
                  <a:lnTo>
                    <a:pt x="10401" y="1012431"/>
                  </a:lnTo>
                  <a:lnTo>
                    <a:pt x="0" y="1013857"/>
                  </a:lnTo>
                  <a:lnTo>
                    <a:pt x="9117" y="4802"/>
                  </a:lnTo>
                  <a:lnTo>
                    <a:pt x="45489" y="5479"/>
                  </a:lnTo>
                  <a:lnTo>
                    <a:pt x="81904" y="5256"/>
                  </a:lnTo>
                  <a:lnTo>
                    <a:pt x="118347" y="4427"/>
                  </a:lnTo>
                  <a:lnTo>
                    <a:pt x="154806" y="3285"/>
                  </a:lnTo>
                  <a:lnTo>
                    <a:pt x="169157" y="3587"/>
                  </a:lnTo>
                  <a:lnTo>
                    <a:pt x="186780" y="4229"/>
                  </a:lnTo>
                  <a:lnTo>
                    <a:pt x="205105" y="3579"/>
                  </a:lnTo>
                  <a:lnTo>
                    <a:pt x="221561" y="0"/>
                  </a:lnTo>
                  <a:lnTo>
                    <a:pt x="212840" y="1011665"/>
                  </a:lnTo>
                  <a:lnTo>
                    <a:pt x="209139" y="1010735"/>
                  </a:lnTo>
                  <a:lnTo>
                    <a:pt x="204896" y="1010265"/>
                  </a:lnTo>
                  <a:lnTo>
                    <a:pt x="193781" y="1009742"/>
                  </a:lnTo>
                  <a:lnTo>
                    <a:pt x="186801" y="1010008"/>
                  </a:lnTo>
                  <a:lnTo>
                    <a:pt x="181342" y="1010183"/>
                  </a:lnTo>
                  <a:lnTo>
                    <a:pt x="161888" y="1011284"/>
                  </a:lnTo>
                  <a:lnTo>
                    <a:pt x="142460" y="1013059"/>
                  </a:lnTo>
                  <a:lnTo>
                    <a:pt x="122940" y="1014718"/>
                  </a:lnTo>
                  <a:lnTo>
                    <a:pt x="103210" y="1015472"/>
                  </a:lnTo>
                  <a:lnTo>
                    <a:pt x="98325" y="1015512"/>
                  </a:lnTo>
                  <a:close/>
                </a:path>
              </a:pathLst>
            </a:custGeom>
            <a:solidFill>
              <a:srgbClr val="FFAB58">
                <a:alpha val="726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913140" y="501012"/>
            <a:ext cx="2194402" cy="28271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1025">
              <a:lnSpc>
                <a:spcPct val="100000"/>
              </a:lnSpc>
              <a:spcBef>
                <a:spcPts val="100"/>
              </a:spcBef>
            </a:pPr>
            <a:r>
              <a:rPr sz="1400" spc="50" dirty="0">
                <a:latin typeface="Calibri"/>
                <a:cs typeface="Calibri"/>
              </a:rPr>
              <a:t>Efforts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by:</a:t>
            </a:r>
            <a:endParaRPr sz="1350" dirty="0">
              <a:latin typeface="Calibri"/>
              <a:cs typeface="Calibri"/>
            </a:endParaRPr>
          </a:p>
          <a:p>
            <a:pPr marL="12700" marR="276860">
              <a:lnSpc>
                <a:spcPts val="1650"/>
              </a:lnSpc>
            </a:pPr>
            <a:r>
              <a:rPr lang="en-IN" sz="1400" spc="-90" dirty="0">
                <a:latin typeface="Verdana"/>
                <a:cs typeface="Verdana"/>
              </a:rPr>
              <a:t>111056 </a:t>
            </a:r>
            <a:r>
              <a:rPr lang="en-IN" sz="1400" spc="-90" dirty="0" err="1">
                <a:latin typeface="Verdana"/>
                <a:cs typeface="Verdana"/>
              </a:rPr>
              <a:t>Shivam</a:t>
            </a:r>
            <a:r>
              <a:rPr lang="en-IN" sz="1400" spc="-90" dirty="0">
                <a:latin typeface="Verdana"/>
                <a:cs typeface="Verdana"/>
              </a:rPr>
              <a:t> Patil</a:t>
            </a:r>
          </a:p>
          <a:p>
            <a:pPr marL="12700" marR="276860">
              <a:lnSpc>
                <a:spcPts val="1650"/>
              </a:lnSpc>
            </a:pPr>
            <a:endParaRPr lang="en-IN" sz="1400" spc="-90" dirty="0">
              <a:latin typeface="Verdana"/>
              <a:cs typeface="Verdana"/>
            </a:endParaRPr>
          </a:p>
          <a:p>
            <a:pPr marL="12700" marR="276860">
              <a:lnSpc>
                <a:spcPts val="1650"/>
              </a:lnSpc>
            </a:pPr>
            <a:r>
              <a:rPr lang="en-IN" sz="1400" dirty="0">
                <a:latin typeface="Verdana"/>
                <a:cs typeface="Verdana"/>
              </a:rPr>
              <a:t>111055 </a:t>
            </a:r>
            <a:r>
              <a:rPr lang="en-IN" sz="1400" dirty="0" err="1">
                <a:latin typeface="Verdana"/>
                <a:cs typeface="Verdana"/>
              </a:rPr>
              <a:t>Ziya</a:t>
            </a:r>
            <a:r>
              <a:rPr lang="en-IN" sz="1400" dirty="0">
                <a:latin typeface="Verdana"/>
                <a:cs typeface="Verdana"/>
              </a:rPr>
              <a:t> Qureshi</a:t>
            </a:r>
          </a:p>
          <a:p>
            <a:pPr marL="12700" marR="276860">
              <a:lnSpc>
                <a:spcPts val="1650"/>
              </a:lnSpc>
            </a:pPr>
            <a:endParaRPr lang="en-IN" sz="1400" dirty="0">
              <a:latin typeface="Verdana"/>
              <a:cs typeface="Verdana"/>
            </a:endParaRPr>
          </a:p>
          <a:p>
            <a:pPr marL="12700" marR="276860">
              <a:lnSpc>
                <a:spcPts val="1650"/>
              </a:lnSpc>
            </a:pPr>
            <a:r>
              <a:rPr lang="en-IN" sz="1400" dirty="0">
                <a:latin typeface="Verdana"/>
                <a:cs typeface="Verdana"/>
              </a:rPr>
              <a:t>111056 Shreerang     </a:t>
            </a:r>
          </a:p>
          <a:p>
            <a:pPr marL="12700" marR="276860">
              <a:lnSpc>
                <a:spcPts val="1650"/>
              </a:lnSpc>
            </a:pPr>
            <a:r>
              <a:rPr lang="en-IN" sz="1400" dirty="0">
                <a:latin typeface="Verdana"/>
                <a:cs typeface="Verdana"/>
              </a:rPr>
              <a:t>            Mhatre</a:t>
            </a:r>
          </a:p>
          <a:p>
            <a:pPr marL="12700" marR="276860">
              <a:lnSpc>
                <a:spcPts val="1650"/>
              </a:lnSpc>
            </a:pPr>
            <a:endParaRPr lang="en-IN" sz="1400" dirty="0">
              <a:latin typeface="Verdana"/>
              <a:cs typeface="Verdana"/>
            </a:endParaRPr>
          </a:p>
          <a:p>
            <a:pPr marL="12700" marR="276860">
              <a:lnSpc>
                <a:spcPts val="1650"/>
              </a:lnSpc>
            </a:pPr>
            <a:r>
              <a:rPr lang="en-IN" sz="1400" dirty="0">
                <a:latin typeface="Verdana"/>
                <a:cs typeface="Verdana"/>
              </a:rPr>
              <a:t>111057 Harshvardhan Patil</a:t>
            </a:r>
          </a:p>
          <a:p>
            <a:pPr marL="12700" marR="276860">
              <a:lnSpc>
                <a:spcPts val="1650"/>
              </a:lnSpc>
            </a:pPr>
            <a:endParaRPr lang="en-IN" sz="1400" dirty="0">
              <a:latin typeface="Verdana"/>
              <a:cs typeface="Verdana"/>
            </a:endParaRPr>
          </a:p>
          <a:p>
            <a:pPr marL="12700" marR="276860">
              <a:lnSpc>
                <a:spcPts val="1650"/>
              </a:lnSpc>
            </a:pPr>
            <a:endParaRPr lang="en-IN" sz="1400" dirty="0">
              <a:latin typeface="Verdana"/>
              <a:cs typeface="Verdana"/>
            </a:endParaRPr>
          </a:p>
          <a:p>
            <a:pPr marL="12700" marR="276860">
              <a:lnSpc>
                <a:spcPts val="1650"/>
              </a:lnSpc>
            </a:pPr>
            <a:endParaRPr sz="1400" dirty="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16750" y="1548763"/>
            <a:ext cx="1776730" cy="44627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22605">
              <a:lnSpc>
                <a:spcPts val="1650"/>
              </a:lnSpc>
              <a:spcBef>
                <a:spcPts val="180"/>
              </a:spcBef>
            </a:pPr>
            <a:endParaRPr sz="1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 dirty="0">
              <a:latin typeface="Verdana"/>
              <a:cs typeface="Verdan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6156" y="4163074"/>
            <a:ext cx="1267194" cy="905399"/>
          </a:xfrm>
          <a:prstGeom prst="rect">
            <a:avLst/>
          </a:prstGeom>
        </p:spPr>
      </p:pic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1</a:t>
            </a:fld>
            <a:endParaRPr spc="-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658" y="313412"/>
            <a:ext cx="4037329" cy="492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110"/>
              </a:spcBef>
            </a:pPr>
            <a:r>
              <a:rPr spc="120" dirty="0"/>
              <a:t>User/Safety</a:t>
            </a:r>
            <a:r>
              <a:rPr spc="-120" dirty="0"/>
              <a:t> </a:t>
            </a:r>
            <a:r>
              <a:rPr spc="65" dirty="0"/>
              <a:t>Guidelines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106666" y="1033696"/>
            <a:ext cx="2966085" cy="2033270"/>
            <a:chOff x="5106666" y="1033696"/>
            <a:chExt cx="2966085" cy="2033270"/>
          </a:xfrm>
        </p:grpSpPr>
        <p:sp>
          <p:nvSpPr>
            <p:cNvPr id="4" name="object 4"/>
            <p:cNvSpPr/>
            <p:nvPr/>
          </p:nvSpPr>
          <p:spPr>
            <a:xfrm>
              <a:off x="5115834" y="1359571"/>
              <a:ext cx="2879725" cy="1707514"/>
            </a:xfrm>
            <a:custGeom>
              <a:avLst/>
              <a:gdLst/>
              <a:ahLst/>
              <a:cxnLst/>
              <a:rect l="l" t="t" r="r" b="b"/>
              <a:pathLst>
                <a:path w="2879725" h="1707514">
                  <a:moveTo>
                    <a:pt x="64799" y="1707175"/>
                  </a:moveTo>
                  <a:lnTo>
                    <a:pt x="0" y="103975"/>
                  </a:lnTo>
                  <a:lnTo>
                    <a:pt x="2573595" y="0"/>
                  </a:lnTo>
                  <a:lnTo>
                    <a:pt x="2824029" y="230979"/>
                  </a:lnTo>
                  <a:lnTo>
                    <a:pt x="2879100" y="1593475"/>
                  </a:lnTo>
                  <a:lnTo>
                    <a:pt x="64799" y="1707175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06666" y="1129632"/>
              <a:ext cx="2966085" cy="1881505"/>
            </a:xfrm>
            <a:custGeom>
              <a:avLst/>
              <a:gdLst/>
              <a:ahLst/>
              <a:cxnLst/>
              <a:rect l="l" t="t" r="r" b="b"/>
              <a:pathLst>
                <a:path w="2966084" h="1881505">
                  <a:moveTo>
                    <a:pt x="71794" y="1881082"/>
                  </a:moveTo>
                  <a:lnTo>
                    <a:pt x="0" y="106103"/>
                  </a:lnTo>
                  <a:lnTo>
                    <a:pt x="2627587" y="0"/>
                  </a:lnTo>
                  <a:lnTo>
                    <a:pt x="2904862" y="255733"/>
                  </a:lnTo>
                  <a:lnTo>
                    <a:pt x="2965877" y="1764217"/>
                  </a:lnTo>
                  <a:lnTo>
                    <a:pt x="71794" y="1881082"/>
                  </a:lnTo>
                  <a:close/>
                </a:path>
              </a:pathLst>
            </a:custGeom>
            <a:solidFill>
              <a:srgbClr val="FFAB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84669" y="1127610"/>
              <a:ext cx="226695" cy="258445"/>
            </a:xfrm>
            <a:custGeom>
              <a:avLst/>
              <a:gdLst/>
              <a:ahLst/>
              <a:cxnLst/>
              <a:rect l="l" t="t" r="r" b="b"/>
              <a:pathLst>
                <a:path w="226695" h="258444">
                  <a:moveTo>
                    <a:pt x="10449" y="258365"/>
                  </a:moveTo>
                  <a:lnTo>
                    <a:pt x="0" y="0"/>
                  </a:lnTo>
                  <a:lnTo>
                    <a:pt x="226674" y="249634"/>
                  </a:lnTo>
                  <a:lnTo>
                    <a:pt x="10449" y="258365"/>
                  </a:lnTo>
                  <a:close/>
                </a:path>
              </a:pathLst>
            </a:custGeom>
            <a:solidFill>
              <a:srgbClr val="F19D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29352" y="1033696"/>
              <a:ext cx="1485900" cy="351790"/>
            </a:xfrm>
            <a:custGeom>
              <a:avLst/>
              <a:gdLst/>
              <a:ahLst/>
              <a:cxnLst/>
              <a:rect l="l" t="t" r="r" b="b"/>
              <a:pathLst>
                <a:path w="1485900" h="351790">
                  <a:moveTo>
                    <a:pt x="1485863" y="351624"/>
                  </a:moveTo>
                  <a:lnTo>
                    <a:pt x="4580" y="330977"/>
                  </a:lnTo>
                  <a:lnTo>
                    <a:pt x="1638" y="277252"/>
                  </a:lnTo>
                  <a:lnTo>
                    <a:pt x="100" y="223799"/>
                  </a:lnTo>
                  <a:lnTo>
                    <a:pt x="0" y="170538"/>
                  </a:lnTo>
                  <a:lnTo>
                    <a:pt x="1368" y="117390"/>
                  </a:lnTo>
                  <a:lnTo>
                    <a:pt x="4238" y="64277"/>
                  </a:lnTo>
                  <a:lnTo>
                    <a:pt x="6308" y="52112"/>
                  </a:lnTo>
                  <a:lnTo>
                    <a:pt x="9307" y="36398"/>
                  </a:lnTo>
                  <a:lnTo>
                    <a:pt x="12524" y="18553"/>
                  </a:lnTo>
                  <a:lnTo>
                    <a:pt x="15245" y="0"/>
                  </a:lnTo>
                  <a:lnTo>
                    <a:pt x="1474096" y="20598"/>
                  </a:lnTo>
                  <a:lnTo>
                    <a:pt x="1474860" y="48485"/>
                  </a:lnTo>
                  <a:lnTo>
                    <a:pt x="1476536" y="76582"/>
                  </a:lnTo>
                  <a:lnTo>
                    <a:pt x="1477902" y="104197"/>
                  </a:lnTo>
                  <a:lnTo>
                    <a:pt x="1477736" y="130633"/>
                  </a:lnTo>
                  <a:lnTo>
                    <a:pt x="1479501" y="185833"/>
                  </a:lnTo>
                  <a:lnTo>
                    <a:pt x="1481498" y="241169"/>
                  </a:lnTo>
                  <a:lnTo>
                    <a:pt x="1483646" y="296484"/>
                  </a:lnTo>
                  <a:lnTo>
                    <a:pt x="1485863" y="351624"/>
                  </a:lnTo>
                  <a:close/>
                </a:path>
              </a:pathLst>
            </a:custGeom>
            <a:solidFill>
              <a:srgbClr val="58CBCA">
                <a:alpha val="80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 rot="21480000">
            <a:off x="5191239" y="1464304"/>
            <a:ext cx="543073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sz="2100" spc="-20" dirty="0">
                <a:solidFill>
                  <a:srgbClr val="2F1931"/>
                </a:solidFill>
                <a:latin typeface="Impact"/>
                <a:cs typeface="Impact"/>
              </a:rPr>
              <a:t>DOs:</a:t>
            </a:r>
            <a:endParaRPr sz="2100">
              <a:latin typeface="Impact"/>
              <a:cs typeface="Impact"/>
            </a:endParaRPr>
          </a:p>
        </p:txBody>
      </p:sp>
      <p:sp>
        <p:nvSpPr>
          <p:cNvPr id="9" name="object 9"/>
          <p:cNvSpPr txBox="1"/>
          <p:nvPr/>
        </p:nvSpPr>
        <p:spPr>
          <a:xfrm rot="21480000">
            <a:off x="5240691" y="1938501"/>
            <a:ext cx="209227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5"/>
              </a:lnSpc>
            </a:pPr>
            <a:r>
              <a:rPr sz="1400" dirty="0">
                <a:solidFill>
                  <a:srgbClr val="2F1931"/>
                </a:solidFill>
                <a:latin typeface="Arial Narrow"/>
                <a:cs typeface="Arial Narrow"/>
              </a:rPr>
              <a:t>Usage</a:t>
            </a:r>
            <a:r>
              <a:rPr sz="1400" spc="-25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1400" dirty="0">
                <a:solidFill>
                  <a:srgbClr val="2F1931"/>
                </a:solidFill>
                <a:latin typeface="Arial Narrow"/>
                <a:cs typeface="Arial Narrow"/>
              </a:rPr>
              <a:t>permitted</a:t>
            </a:r>
            <a:r>
              <a:rPr sz="1400" spc="-15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2100" baseline="1984" dirty="0">
                <a:solidFill>
                  <a:srgbClr val="2F1931"/>
                </a:solidFill>
                <a:latin typeface="Arial Narrow"/>
                <a:cs typeface="Arial Narrow"/>
              </a:rPr>
              <a:t>for</a:t>
            </a:r>
            <a:r>
              <a:rPr sz="2100" spc="-30" baseline="1984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2100" baseline="1984" dirty="0">
                <a:solidFill>
                  <a:srgbClr val="2F1931"/>
                </a:solidFill>
                <a:latin typeface="Arial Narrow"/>
                <a:cs typeface="Arial Narrow"/>
              </a:rPr>
              <a:t>7</a:t>
            </a:r>
            <a:r>
              <a:rPr sz="2100" spc="-22" baseline="1984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2100" baseline="1984" dirty="0">
                <a:solidFill>
                  <a:srgbClr val="2F1931"/>
                </a:solidFill>
                <a:latin typeface="Arial Narrow"/>
                <a:cs typeface="Arial Narrow"/>
              </a:rPr>
              <a:t>to</a:t>
            </a:r>
            <a:r>
              <a:rPr sz="2100" spc="-22" baseline="1984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2100" baseline="1984" dirty="0">
                <a:solidFill>
                  <a:srgbClr val="2F1931"/>
                </a:solidFill>
                <a:latin typeface="Arial Narrow"/>
                <a:cs typeface="Arial Narrow"/>
              </a:rPr>
              <a:t>18</a:t>
            </a:r>
            <a:r>
              <a:rPr sz="2100" spc="-30" baseline="1984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2100" spc="-30" baseline="3968" dirty="0">
                <a:solidFill>
                  <a:srgbClr val="2F1931"/>
                </a:solidFill>
                <a:latin typeface="Arial Narrow"/>
                <a:cs typeface="Arial Narrow"/>
              </a:rPr>
              <a:t>y/os</a:t>
            </a:r>
            <a:endParaRPr sz="2100" baseline="3968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 rot="21480000">
            <a:off x="5257894" y="2365028"/>
            <a:ext cx="2084048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5"/>
              </a:lnSpc>
            </a:pPr>
            <a:r>
              <a:rPr sz="1400" dirty="0">
                <a:solidFill>
                  <a:srgbClr val="2F1931"/>
                </a:solidFill>
                <a:latin typeface="Arial Narrow"/>
                <a:cs typeface="Arial Narrow"/>
              </a:rPr>
              <a:t>Supervision </a:t>
            </a:r>
            <a:r>
              <a:rPr sz="2100" baseline="1984" dirty="0">
                <a:solidFill>
                  <a:srgbClr val="2F1931"/>
                </a:solidFill>
                <a:latin typeface="Arial Narrow"/>
                <a:cs typeface="Arial Narrow"/>
              </a:rPr>
              <a:t>of</a:t>
            </a:r>
            <a:r>
              <a:rPr sz="2100" spc="7" baseline="1984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2100" baseline="1984" dirty="0">
                <a:solidFill>
                  <a:srgbClr val="2F1931"/>
                </a:solidFill>
                <a:latin typeface="Arial Narrow"/>
                <a:cs typeface="Arial Narrow"/>
              </a:rPr>
              <a:t>adults/care </a:t>
            </a:r>
            <a:r>
              <a:rPr sz="2100" spc="-15" baseline="3968" dirty="0">
                <a:solidFill>
                  <a:srgbClr val="2F1931"/>
                </a:solidFill>
                <a:latin typeface="Arial Narrow"/>
                <a:cs typeface="Arial Narrow"/>
              </a:rPr>
              <a:t>while</a:t>
            </a:r>
            <a:endParaRPr sz="2100" baseline="3968"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 rot="21480000">
            <a:off x="5264484" y="2593006"/>
            <a:ext cx="1303141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sz="1400" dirty="0">
                <a:solidFill>
                  <a:srgbClr val="2F1931"/>
                </a:solidFill>
                <a:latin typeface="Arial Narrow"/>
                <a:cs typeface="Arial Narrow"/>
              </a:rPr>
              <a:t>stepping </a:t>
            </a:r>
            <a:r>
              <a:rPr sz="2100" baseline="1984" dirty="0">
                <a:solidFill>
                  <a:srgbClr val="2F1931"/>
                </a:solidFill>
                <a:latin typeface="Arial Narrow"/>
                <a:cs typeface="Arial Narrow"/>
              </a:rPr>
              <a:t>up </a:t>
            </a:r>
            <a:r>
              <a:rPr sz="2100" spc="-15" baseline="1984" dirty="0">
                <a:solidFill>
                  <a:srgbClr val="2F1931"/>
                </a:solidFill>
                <a:latin typeface="Arial Narrow"/>
                <a:cs typeface="Arial Narrow"/>
              </a:rPr>
              <a:t>needed</a:t>
            </a:r>
            <a:endParaRPr sz="2100" baseline="1984">
              <a:latin typeface="Arial Narrow"/>
              <a:cs typeface="Arial Narro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3993" y="2761045"/>
            <a:ext cx="3007360" cy="1713230"/>
            <a:chOff x="603993" y="2761045"/>
            <a:chExt cx="3007360" cy="1713230"/>
          </a:xfrm>
        </p:grpSpPr>
        <p:sp>
          <p:nvSpPr>
            <p:cNvPr id="13" name="object 13"/>
            <p:cNvSpPr/>
            <p:nvPr/>
          </p:nvSpPr>
          <p:spPr>
            <a:xfrm>
              <a:off x="623614" y="3000709"/>
              <a:ext cx="2979420" cy="1367790"/>
            </a:xfrm>
            <a:custGeom>
              <a:avLst/>
              <a:gdLst/>
              <a:ahLst/>
              <a:cxnLst/>
              <a:rect l="l" t="t" r="r" b="b"/>
              <a:pathLst>
                <a:path w="2979420" h="1367789">
                  <a:moveTo>
                    <a:pt x="91499" y="1367753"/>
                  </a:moveTo>
                  <a:lnTo>
                    <a:pt x="0" y="215753"/>
                  </a:lnTo>
                  <a:lnTo>
                    <a:pt x="2714539" y="0"/>
                  </a:lnTo>
                  <a:lnTo>
                    <a:pt x="2901237" y="159214"/>
                  </a:lnTo>
                  <a:lnTo>
                    <a:pt x="2979000" y="1138253"/>
                  </a:lnTo>
                  <a:lnTo>
                    <a:pt x="91499" y="1367753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3993" y="2761809"/>
              <a:ext cx="3007360" cy="1712595"/>
            </a:xfrm>
            <a:custGeom>
              <a:avLst/>
              <a:gdLst/>
              <a:ahLst/>
              <a:cxnLst/>
              <a:rect l="l" t="t" r="r" b="b"/>
              <a:pathLst>
                <a:path w="3007360" h="1712595">
                  <a:moveTo>
                    <a:pt x="119347" y="1712435"/>
                  </a:moveTo>
                  <a:lnTo>
                    <a:pt x="0" y="211581"/>
                  </a:lnTo>
                  <a:lnTo>
                    <a:pt x="2662083" y="0"/>
                  </a:lnTo>
                  <a:lnTo>
                    <a:pt x="2905340" y="207428"/>
                  </a:lnTo>
                  <a:lnTo>
                    <a:pt x="3006769" y="1482943"/>
                  </a:lnTo>
                  <a:lnTo>
                    <a:pt x="119347" y="1712435"/>
                  </a:lnTo>
                  <a:close/>
                </a:path>
              </a:pathLst>
            </a:custGeom>
            <a:solidFill>
              <a:srgbClr val="FFAB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75832" y="2761045"/>
              <a:ext cx="233679" cy="219075"/>
            </a:xfrm>
            <a:custGeom>
              <a:avLst/>
              <a:gdLst/>
              <a:ahLst/>
              <a:cxnLst/>
              <a:rect l="l" t="t" r="r" b="b"/>
              <a:pathLst>
                <a:path w="233679" h="219075">
                  <a:moveTo>
                    <a:pt x="17372" y="218463"/>
                  </a:moveTo>
                  <a:lnTo>
                    <a:pt x="0" y="0"/>
                  </a:lnTo>
                  <a:lnTo>
                    <a:pt x="233099" y="201317"/>
                  </a:lnTo>
                  <a:lnTo>
                    <a:pt x="17372" y="218463"/>
                  </a:lnTo>
                  <a:close/>
                </a:path>
              </a:pathLst>
            </a:custGeom>
            <a:solidFill>
              <a:srgbClr val="F19D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70812" y="2784192"/>
              <a:ext cx="1490980" cy="346710"/>
            </a:xfrm>
            <a:custGeom>
              <a:avLst/>
              <a:gdLst/>
              <a:ahLst/>
              <a:cxnLst/>
              <a:rect l="l" t="t" r="r" b="b"/>
              <a:pathLst>
                <a:path w="1490980" h="346710">
                  <a:moveTo>
                    <a:pt x="10113" y="346585"/>
                  </a:moveTo>
                  <a:lnTo>
                    <a:pt x="5437" y="297467"/>
                  </a:lnTo>
                  <a:lnTo>
                    <a:pt x="2173" y="248537"/>
                  </a:lnTo>
                  <a:lnTo>
                    <a:pt x="351" y="199723"/>
                  </a:lnTo>
                  <a:lnTo>
                    <a:pt x="0" y="150950"/>
                  </a:lnTo>
                  <a:lnTo>
                    <a:pt x="1150" y="102146"/>
                  </a:lnTo>
                  <a:lnTo>
                    <a:pt x="2824" y="90909"/>
                  </a:lnTo>
                  <a:lnTo>
                    <a:pt x="5313" y="76378"/>
                  </a:lnTo>
                  <a:lnTo>
                    <a:pt x="7949" y="59887"/>
                  </a:lnTo>
                  <a:lnTo>
                    <a:pt x="10068" y="42766"/>
                  </a:lnTo>
                  <a:lnTo>
                    <a:pt x="1468073" y="0"/>
                  </a:lnTo>
                  <a:lnTo>
                    <a:pt x="1469738" y="25528"/>
                  </a:lnTo>
                  <a:lnTo>
                    <a:pt x="1472320" y="51211"/>
                  </a:lnTo>
                  <a:lnTo>
                    <a:pt x="1474578" y="76464"/>
                  </a:lnTo>
                  <a:lnTo>
                    <a:pt x="1475267" y="100702"/>
                  </a:lnTo>
                  <a:lnTo>
                    <a:pt x="1478814" y="151223"/>
                  </a:lnTo>
                  <a:lnTo>
                    <a:pt x="1482598" y="201858"/>
                  </a:lnTo>
                  <a:lnTo>
                    <a:pt x="1486531" y="252469"/>
                  </a:lnTo>
                  <a:lnTo>
                    <a:pt x="1490529" y="302916"/>
                  </a:lnTo>
                  <a:lnTo>
                    <a:pt x="10113" y="346585"/>
                  </a:lnTo>
                  <a:close/>
                </a:path>
              </a:pathLst>
            </a:custGeom>
            <a:solidFill>
              <a:srgbClr val="58CBCA">
                <a:alpha val="80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 rot="21360000">
            <a:off x="747287" y="3151668"/>
            <a:ext cx="79654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0"/>
              </a:lnSpc>
            </a:pPr>
            <a:r>
              <a:rPr sz="2100" spc="-30" dirty="0">
                <a:solidFill>
                  <a:srgbClr val="2F1931"/>
                </a:solidFill>
                <a:latin typeface="Impact"/>
                <a:cs typeface="Impact"/>
              </a:rPr>
              <a:t>DONTs</a:t>
            </a:r>
            <a:r>
              <a:rPr sz="3150" spc="-44" baseline="1322" dirty="0">
                <a:solidFill>
                  <a:srgbClr val="2F1931"/>
                </a:solidFill>
                <a:latin typeface="Arial"/>
                <a:cs typeface="Arial"/>
              </a:rPr>
              <a:t>:</a:t>
            </a:r>
            <a:endParaRPr sz="3150" baseline="1322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 rot="21360000">
            <a:off x="802351" y="3610938"/>
            <a:ext cx="2133401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dirty="0">
                <a:solidFill>
                  <a:srgbClr val="2F1931"/>
                </a:solidFill>
                <a:latin typeface="Arial Narrow"/>
                <a:cs typeface="Arial Narrow"/>
              </a:rPr>
              <a:t>Climbing</a:t>
            </a:r>
            <a:r>
              <a:rPr sz="1400" spc="-20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2100" baseline="1984" dirty="0">
                <a:solidFill>
                  <a:srgbClr val="2F1931"/>
                </a:solidFill>
                <a:latin typeface="Arial Narrow"/>
                <a:cs typeface="Arial Narrow"/>
              </a:rPr>
              <a:t>the</a:t>
            </a:r>
            <a:r>
              <a:rPr sz="2100" spc="-22" baseline="1984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2100" baseline="1984" dirty="0">
                <a:solidFill>
                  <a:srgbClr val="2F1931"/>
                </a:solidFill>
                <a:latin typeface="Arial Narrow"/>
                <a:cs typeface="Arial Narrow"/>
              </a:rPr>
              <a:t>ladder</a:t>
            </a:r>
            <a:r>
              <a:rPr sz="2100" spc="-30" baseline="1984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2100" baseline="3968" dirty="0">
                <a:solidFill>
                  <a:srgbClr val="2F1931"/>
                </a:solidFill>
                <a:latin typeface="Arial Narrow"/>
                <a:cs typeface="Arial Narrow"/>
              </a:rPr>
              <a:t>on</a:t>
            </a:r>
            <a:r>
              <a:rPr sz="2100" spc="-22" baseline="3968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2100" baseline="3968" dirty="0">
                <a:solidFill>
                  <a:srgbClr val="2F1931"/>
                </a:solidFill>
                <a:latin typeface="Arial Narrow"/>
                <a:cs typeface="Arial Narrow"/>
              </a:rPr>
              <a:t>the</a:t>
            </a:r>
            <a:r>
              <a:rPr sz="2100" spc="-30" baseline="3968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2100" spc="-30" baseline="5952" dirty="0">
                <a:solidFill>
                  <a:srgbClr val="2F1931"/>
                </a:solidFill>
                <a:latin typeface="Arial Narrow"/>
                <a:cs typeface="Arial Narrow"/>
              </a:rPr>
              <a:t>pump</a:t>
            </a:r>
            <a:endParaRPr sz="2100" baseline="5952">
              <a:latin typeface="Arial Narrow"/>
              <a:cs typeface="Arial Narrow"/>
            </a:endParaRPr>
          </a:p>
        </p:txBody>
      </p:sp>
      <p:sp>
        <p:nvSpPr>
          <p:cNvPr id="19" name="object 19"/>
          <p:cNvSpPr txBox="1"/>
          <p:nvPr/>
        </p:nvSpPr>
        <p:spPr>
          <a:xfrm rot="21360000">
            <a:off x="835996" y="4047182"/>
            <a:ext cx="18431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dirty="0">
                <a:solidFill>
                  <a:srgbClr val="2F1931"/>
                </a:solidFill>
                <a:latin typeface="Arial Narrow"/>
                <a:cs typeface="Arial Narrow"/>
              </a:rPr>
              <a:t>Reckless</a:t>
            </a:r>
            <a:r>
              <a:rPr sz="1400" spc="-50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2100" baseline="1984" dirty="0">
                <a:solidFill>
                  <a:srgbClr val="2F1931"/>
                </a:solidFill>
                <a:latin typeface="Arial Narrow"/>
                <a:cs typeface="Arial Narrow"/>
              </a:rPr>
              <a:t>usage</a:t>
            </a:r>
            <a:r>
              <a:rPr sz="2100" spc="-67" baseline="1984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2100" baseline="3968" dirty="0">
                <a:solidFill>
                  <a:srgbClr val="2F1931"/>
                </a:solidFill>
                <a:latin typeface="Arial Narrow"/>
                <a:cs typeface="Arial Narrow"/>
              </a:rPr>
              <a:t>of</a:t>
            </a:r>
            <a:r>
              <a:rPr sz="2100" spc="-67" baseline="3968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2100" baseline="3968" dirty="0">
                <a:solidFill>
                  <a:srgbClr val="2F1931"/>
                </a:solidFill>
                <a:latin typeface="Arial Narrow"/>
                <a:cs typeface="Arial Narrow"/>
              </a:rPr>
              <a:t>the</a:t>
            </a:r>
            <a:r>
              <a:rPr sz="2100" spc="-67" baseline="3968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2100" spc="-30" baseline="3968" dirty="0">
                <a:solidFill>
                  <a:srgbClr val="2F1931"/>
                </a:solidFill>
                <a:latin typeface="Arial Narrow"/>
                <a:cs typeface="Arial Narrow"/>
              </a:rPr>
              <a:t>setup</a:t>
            </a:r>
            <a:endParaRPr sz="2100" baseline="3968">
              <a:latin typeface="Arial Narrow"/>
              <a:cs typeface="Arial Narro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02537" y="379350"/>
            <a:ext cx="7596505" cy="4404360"/>
            <a:chOff x="902537" y="379350"/>
            <a:chExt cx="7596505" cy="440436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8163" y="379350"/>
              <a:ext cx="598549" cy="59854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375803" y="2780105"/>
              <a:ext cx="2123440" cy="2004060"/>
            </a:xfrm>
            <a:custGeom>
              <a:avLst/>
              <a:gdLst/>
              <a:ahLst/>
              <a:cxnLst/>
              <a:rect l="l" t="t" r="r" b="b"/>
              <a:pathLst>
                <a:path w="2123440" h="2004060">
                  <a:moveTo>
                    <a:pt x="2034593" y="2003600"/>
                  </a:moveTo>
                  <a:lnTo>
                    <a:pt x="0" y="1920671"/>
                  </a:lnTo>
                  <a:lnTo>
                    <a:pt x="88407" y="0"/>
                  </a:lnTo>
                  <a:lnTo>
                    <a:pt x="2123001" y="83457"/>
                  </a:lnTo>
                  <a:lnTo>
                    <a:pt x="2103764" y="501274"/>
                  </a:lnTo>
                  <a:lnTo>
                    <a:pt x="192974" y="501274"/>
                  </a:lnTo>
                  <a:lnTo>
                    <a:pt x="167964" y="506062"/>
                  </a:lnTo>
                  <a:lnTo>
                    <a:pt x="147638" y="519075"/>
                  </a:lnTo>
                  <a:lnTo>
                    <a:pt x="133985" y="538287"/>
                  </a:lnTo>
                  <a:lnTo>
                    <a:pt x="128992" y="561674"/>
                  </a:lnTo>
                  <a:lnTo>
                    <a:pt x="133985" y="585278"/>
                  </a:lnTo>
                  <a:lnTo>
                    <a:pt x="147638" y="604450"/>
                  </a:lnTo>
                  <a:lnTo>
                    <a:pt x="167964" y="617324"/>
                  </a:lnTo>
                  <a:lnTo>
                    <a:pt x="192974" y="622030"/>
                  </a:lnTo>
                  <a:lnTo>
                    <a:pt x="2098204" y="622030"/>
                  </a:lnTo>
                  <a:lnTo>
                    <a:pt x="2066834" y="1303358"/>
                  </a:lnTo>
                  <a:lnTo>
                    <a:pt x="155706" y="1303358"/>
                  </a:lnTo>
                  <a:lnTo>
                    <a:pt x="130939" y="1308065"/>
                  </a:lnTo>
                  <a:lnTo>
                    <a:pt x="110603" y="1320938"/>
                  </a:lnTo>
                  <a:lnTo>
                    <a:pt x="96834" y="1340111"/>
                  </a:lnTo>
                  <a:lnTo>
                    <a:pt x="91770" y="1363714"/>
                  </a:lnTo>
                  <a:lnTo>
                    <a:pt x="96834" y="1387324"/>
                  </a:lnTo>
                  <a:lnTo>
                    <a:pt x="110603" y="1406512"/>
                  </a:lnTo>
                  <a:lnTo>
                    <a:pt x="130939" y="1419401"/>
                  </a:lnTo>
                  <a:lnTo>
                    <a:pt x="155706" y="1424114"/>
                  </a:lnTo>
                  <a:lnTo>
                    <a:pt x="2061274" y="1424114"/>
                  </a:lnTo>
                  <a:lnTo>
                    <a:pt x="2034593" y="2003600"/>
                  </a:lnTo>
                  <a:close/>
                </a:path>
                <a:path w="2123440" h="2004060">
                  <a:moveTo>
                    <a:pt x="2098204" y="622030"/>
                  </a:moveTo>
                  <a:lnTo>
                    <a:pt x="192974" y="622030"/>
                  </a:lnTo>
                  <a:lnTo>
                    <a:pt x="217741" y="617324"/>
                  </a:lnTo>
                  <a:lnTo>
                    <a:pt x="238077" y="604450"/>
                  </a:lnTo>
                  <a:lnTo>
                    <a:pt x="251846" y="585278"/>
                  </a:lnTo>
                  <a:lnTo>
                    <a:pt x="256910" y="561674"/>
                  </a:lnTo>
                  <a:lnTo>
                    <a:pt x="251846" y="538287"/>
                  </a:lnTo>
                  <a:lnTo>
                    <a:pt x="238077" y="519075"/>
                  </a:lnTo>
                  <a:lnTo>
                    <a:pt x="217741" y="506062"/>
                  </a:lnTo>
                  <a:lnTo>
                    <a:pt x="192974" y="501274"/>
                  </a:lnTo>
                  <a:lnTo>
                    <a:pt x="2103764" y="501274"/>
                  </a:lnTo>
                  <a:lnTo>
                    <a:pt x="2098204" y="622030"/>
                  </a:lnTo>
                  <a:close/>
                </a:path>
                <a:path w="2123440" h="2004060">
                  <a:moveTo>
                    <a:pt x="2061274" y="1424114"/>
                  </a:moveTo>
                  <a:lnTo>
                    <a:pt x="155706" y="1424114"/>
                  </a:lnTo>
                  <a:lnTo>
                    <a:pt x="180709" y="1419401"/>
                  </a:lnTo>
                  <a:lnTo>
                    <a:pt x="201019" y="1406512"/>
                  </a:lnTo>
                  <a:lnTo>
                    <a:pt x="214656" y="1387324"/>
                  </a:lnTo>
                  <a:lnTo>
                    <a:pt x="219641" y="1363714"/>
                  </a:lnTo>
                  <a:lnTo>
                    <a:pt x="214577" y="1340111"/>
                  </a:lnTo>
                  <a:lnTo>
                    <a:pt x="200808" y="1320938"/>
                  </a:lnTo>
                  <a:lnTo>
                    <a:pt x="180473" y="1308065"/>
                  </a:lnTo>
                  <a:lnTo>
                    <a:pt x="155706" y="1303358"/>
                  </a:lnTo>
                  <a:lnTo>
                    <a:pt x="2066834" y="1303358"/>
                  </a:lnTo>
                  <a:lnTo>
                    <a:pt x="2061274" y="1424114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41336" y="2747569"/>
              <a:ext cx="2122805" cy="2003425"/>
            </a:xfrm>
            <a:custGeom>
              <a:avLst/>
              <a:gdLst/>
              <a:ahLst/>
              <a:cxnLst/>
              <a:rect l="l" t="t" r="r" b="b"/>
              <a:pathLst>
                <a:path w="2122804" h="2003425">
                  <a:moveTo>
                    <a:pt x="2034594" y="2003071"/>
                  </a:moveTo>
                  <a:lnTo>
                    <a:pt x="0" y="1920671"/>
                  </a:lnTo>
                  <a:lnTo>
                    <a:pt x="88407" y="0"/>
                  </a:lnTo>
                  <a:lnTo>
                    <a:pt x="2122441" y="82928"/>
                  </a:lnTo>
                  <a:lnTo>
                    <a:pt x="2103302" y="501274"/>
                  </a:lnTo>
                  <a:lnTo>
                    <a:pt x="192414" y="501274"/>
                  </a:lnTo>
                  <a:lnTo>
                    <a:pt x="167403" y="505981"/>
                  </a:lnTo>
                  <a:lnTo>
                    <a:pt x="147077" y="518854"/>
                  </a:lnTo>
                  <a:lnTo>
                    <a:pt x="133424" y="538027"/>
                  </a:lnTo>
                  <a:lnTo>
                    <a:pt x="128431" y="561630"/>
                  </a:lnTo>
                  <a:lnTo>
                    <a:pt x="133424" y="585036"/>
                  </a:lnTo>
                  <a:lnTo>
                    <a:pt x="147077" y="604246"/>
                  </a:lnTo>
                  <a:lnTo>
                    <a:pt x="167403" y="617248"/>
                  </a:lnTo>
                  <a:lnTo>
                    <a:pt x="192414" y="622030"/>
                  </a:lnTo>
                  <a:lnTo>
                    <a:pt x="2097777" y="622030"/>
                  </a:lnTo>
                  <a:lnTo>
                    <a:pt x="2066630" y="1302829"/>
                  </a:lnTo>
                  <a:lnTo>
                    <a:pt x="155706" y="1302829"/>
                  </a:lnTo>
                  <a:lnTo>
                    <a:pt x="130702" y="1307610"/>
                  </a:lnTo>
                  <a:lnTo>
                    <a:pt x="110393" y="1320607"/>
                  </a:lnTo>
                  <a:lnTo>
                    <a:pt x="96755" y="1339805"/>
                  </a:lnTo>
                  <a:lnTo>
                    <a:pt x="91770" y="1363185"/>
                  </a:lnTo>
                  <a:lnTo>
                    <a:pt x="96755" y="1386795"/>
                  </a:lnTo>
                  <a:lnTo>
                    <a:pt x="110393" y="1405983"/>
                  </a:lnTo>
                  <a:lnTo>
                    <a:pt x="130702" y="1418872"/>
                  </a:lnTo>
                  <a:lnTo>
                    <a:pt x="155706" y="1423585"/>
                  </a:lnTo>
                  <a:lnTo>
                    <a:pt x="2061106" y="1423585"/>
                  </a:lnTo>
                  <a:lnTo>
                    <a:pt x="2034594" y="2003071"/>
                  </a:lnTo>
                  <a:close/>
                </a:path>
                <a:path w="2122804" h="2003425">
                  <a:moveTo>
                    <a:pt x="2097777" y="622030"/>
                  </a:moveTo>
                  <a:lnTo>
                    <a:pt x="192414" y="622030"/>
                  </a:lnTo>
                  <a:lnTo>
                    <a:pt x="217417" y="617317"/>
                  </a:lnTo>
                  <a:lnTo>
                    <a:pt x="237727" y="604428"/>
                  </a:lnTo>
                  <a:lnTo>
                    <a:pt x="251364" y="585240"/>
                  </a:lnTo>
                  <a:lnTo>
                    <a:pt x="256349" y="561630"/>
                  </a:lnTo>
                  <a:lnTo>
                    <a:pt x="251364" y="538027"/>
                  </a:lnTo>
                  <a:lnTo>
                    <a:pt x="237727" y="518854"/>
                  </a:lnTo>
                  <a:lnTo>
                    <a:pt x="217417" y="505981"/>
                  </a:lnTo>
                  <a:lnTo>
                    <a:pt x="192414" y="501274"/>
                  </a:lnTo>
                  <a:lnTo>
                    <a:pt x="2103302" y="501274"/>
                  </a:lnTo>
                  <a:lnTo>
                    <a:pt x="2097777" y="622030"/>
                  </a:lnTo>
                  <a:close/>
                </a:path>
                <a:path w="2122804" h="2003425">
                  <a:moveTo>
                    <a:pt x="2061106" y="1423585"/>
                  </a:moveTo>
                  <a:lnTo>
                    <a:pt x="155706" y="1423585"/>
                  </a:lnTo>
                  <a:lnTo>
                    <a:pt x="180709" y="1418872"/>
                  </a:lnTo>
                  <a:lnTo>
                    <a:pt x="201019" y="1405983"/>
                  </a:lnTo>
                  <a:lnTo>
                    <a:pt x="214656" y="1386795"/>
                  </a:lnTo>
                  <a:lnTo>
                    <a:pt x="219641" y="1363185"/>
                  </a:lnTo>
                  <a:lnTo>
                    <a:pt x="214498" y="1339805"/>
                  </a:lnTo>
                  <a:lnTo>
                    <a:pt x="200599" y="1320607"/>
                  </a:lnTo>
                  <a:lnTo>
                    <a:pt x="180236" y="1307610"/>
                  </a:lnTo>
                  <a:lnTo>
                    <a:pt x="155706" y="1302829"/>
                  </a:lnTo>
                  <a:lnTo>
                    <a:pt x="2066630" y="1302829"/>
                  </a:lnTo>
                  <a:lnTo>
                    <a:pt x="2061106" y="1423585"/>
                  </a:lnTo>
                  <a:close/>
                </a:path>
              </a:pathLst>
            </a:custGeom>
            <a:solidFill>
              <a:srgbClr val="BA9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41336" y="2748098"/>
              <a:ext cx="347345" cy="1931035"/>
            </a:xfrm>
            <a:custGeom>
              <a:avLst/>
              <a:gdLst/>
              <a:ahLst/>
              <a:cxnLst/>
              <a:rect l="l" t="t" r="r" b="b"/>
              <a:pathLst>
                <a:path w="347345" h="1931035">
                  <a:moveTo>
                    <a:pt x="258544" y="1930635"/>
                  </a:moveTo>
                  <a:lnTo>
                    <a:pt x="0" y="1920142"/>
                  </a:lnTo>
                  <a:lnTo>
                    <a:pt x="88407" y="0"/>
                  </a:lnTo>
                  <a:lnTo>
                    <a:pt x="346999" y="10492"/>
                  </a:lnTo>
                  <a:lnTo>
                    <a:pt x="324415" y="500745"/>
                  </a:lnTo>
                  <a:lnTo>
                    <a:pt x="192414" y="500745"/>
                  </a:lnTo>
                  <a:lnTo>
                    <a:pt x="167403" y="505452"/>
                  </a:lnTo>
                  <a:lnTo>
                    <a:pt x="147077" y="518325"/>
                  </a:lnTo>
                  <a:lnTo>
                    <a:pt x="133424" y="537498"/>
                  </a:lnTo>
                  <a:lnTo>
                    <a:pt x="128431" y="561101"/>
                  </a:lnTo>
                  <a:lnTo>
                    <a:pt x="133424" y="584507"/>
                  </a:lnTo>
                  <a:lnTo>
                    <a:pt x="147077" y="603717"/>
                  </a:lnTo>
                  <a:lnTo>
                    <a:pt x="167403" y="616719"/>
                  </a:lnTo>
                  <a:lnTo>
                    <a:pt x="192414" y="621501"/>
                  </a:lnTo>
                  <a:lnTo>
                    <a:pt x="318852" y="621501"/>
                  </a:lnTo>
                  <a:lnTo>
                    <a:pt x="287490" y="1302300"/>
                  </a:lnTo>
                  <a:lnTo>
                    <a:pt x="155706" y="1302300"/>
                  </a:lnTo>
                  <a:lnTo>
                    <a:pt x="130702" y="1307081"/>
                  </a:lnTo>
                  <a:lnTo>
                    <a:pt x="110393" y="1320078"/>
                  </a:lnTo>
                  <a:lnTo>
                    <a:pt x="96755" y="1339276"/>
                  </a:lnTo>
                  <a:lnTo>
                    <a:pt x="91770" y="1362656"/>
                  </a:lnTo>
                  <a:lnTo>
                    <a:pt x="96755" y="1386266"/>
                  </a:lnTo>
                  <a:lnTo>
                    <a:pt x="110393" y="1405454"/>
                  </a:lnTo>
                  <a:lnTo>
                    <a:pt x="130702" y="1418343"/>
                  </a:lnTo>
                  <a:lnTo>
                    <a:pt x="155706" y="1423056"/>
                  </a:lnTo>
                  <a:lnTo>
                    <a:pt x="281927" y="1423056"/>
                  </a:lnTo>
                  <a:lnTo>
                    <a:pt x="258544" y="1930635"/>
                  </a:lnTo>
                  <a:close/>
                </a:path>
                <a:path w="347345" h="1931035">
                  <a:moveTo>
                    <a:pt x="318852" y="621501"/>
                  </a:moveTo>
                  <a:lnTo>
                    <a:pt x="192414" y="621501"/>
                  </a:lnTo>
                  <a:lnTo>
                    <a:pt x="217417" y="616788"/>
                  </a:lnTo>
                  <a:lnTo>
                    <a:pt x="237727" y="603899"/>
                  </a:lnTo>
                  <a:lnTo>
                    <a:pt x="251364" y="584711"/>
                  </a:lnTo>
                  <a:lnTo>
                    <a:pt x="256349" y="561101"/>
                  </a:lnTo>
                  <a:lnTo>
                    <a:pt x="251364" y="537498"/>
                  </a:lnTo>
                  <a:lnTo>
                    <a:pt x="237727" y="518325"/>
                  </a:lnTo>
                  <a:lnTo>
                    <a:pt x="217417" y="505452"/>
                  </a:lnTo>
                  <a:lnTo>
                    <a:pt x="192414" y="500745"/>
                  </a:lnTo>
                  <a:lnTo>
                    <a:pt x="324415" y="500745"/>
                  </a:lnTo>
                  <a:lnTo>
                    <a:pt x="318852" y="621501"/>
                  </a:lnTo>
                  <a:close/>
                </a:path>
                <a:path w="347345" h="1931035">
                  <a:moveTo>
                    <a:pt x="281927" y="1423056"/>
                  </a:moveTo>
                  <a:lnTo>
                    <a:pt x="155706" y="1423056"/>
                  </a:lnTo>
                  <a:lnTo>
                    <a:pt x="180709" y="1418343"/>
                  </a:lnTo>
                  <a:lnTo>
                    <a:pt x="201019" y="1405454"/>
                  </a:lnTo>
                  <a:lnTo>
                    <a:pt x="214656" y="1386266"/>
                  </a:lnTo>
                  <a:lnTo>
                    <a:pt x="219641" y="1362656"/>
                  </a:lnTo>
                  <a:lnTo>
                    <a:pt x="214498" y="1339276"/>
                  </a:lnTo>
                  <a:lnTo>
                    <a:pt x="200599" y="1320078"/>
                  </a:lnTo>
                  <a:lnTo>
                    <a:pt x="180236" y="1307081"/>
                  </a:lnTo>
                  <a:lnTo>
                    <a:pt x="155706" y="1302300"/>
                  </a:lnTo>
                  <a:lnTo>
                    <a:pt x="287490" y="1302300"/>
                  </a:lnTo>
                  <a:lnTo>
                    <a:pt x="281927" y="1423056"/>
                  </a:lnTo>
                  <a:close/>
                </a:path>
              </a:pathLst>
            </a:custGeom>
            <a:solidFill>
              <a:srgbClr val="AD9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49033" y="893434"/>
              <a:ext cx="2190750" cy="2103120"/>
            </a:xfrm>
            <a:custGeom>
              <a:avLst/>
              <a:gdLst/>
              <a:ahLst/>
              <a:cxnLst/>
              <a:rect l="l" t="t" r="r" b="b"/>
              <a:pathLst>
                <a:path w="2190750" h="2103120">
                  <a:moveTo>
                    <a:pt x="1950356" y="2102570"/>
                  </a:moveTo>
                  <a:lnTo>
                    <a:pt x="0" y="1859481"/>
                  </a:lnTo>
                  <a:lnTo>
                    <a:pt x="240020" y="0"/>
                  </a:lnTo>
                  <a:lnTo>
                    <a:pt x="2190334" y="243603"/>
                  </a:lnTo>
                  <a:lnTo>
                    <a:pt x="2157817" y="495499"/>
                  </a:lnTo>
                  <a:lnTo>
                    <a:pt x="300153" y="495499"/>
                  </a:lnTo>
                  <a:lnTo>
                    <a:pt x="275709" y="498154"/>
                  </a:lnTo>
                  <a:lnTo>
                    <a:pt x="255108" y="509176"/>
                  </a:lnTo>
                  <a:lnTo>
                    <a:pt x="240425" y="526757"/>
                  </a:lnTo>
                  <a:lnTo>
                    <a:pt x="233735" y="549086"/>
                  </a:lnTo>
                  <a:lnTo>
                    <a:pt x="236633" y="572423"/>
                  </a:lnTo>
                  <a:lnTo>
                    <a:pt x="248219" y="592146"/>
                  </a:lnTo>
                  <a:lnTo>
                    <a:pt x="266731" y="606280"/>
                  </a:lnTo>
                  <a:lnTo>
                    <a:pt x="290409" y="612851"/>
                  </a:lnTo>
                  <a:lnTo>
                    <a:pt x="2142667" y="612851"/>
                  </a:lnTo>
                  <a:lnTo>
                    <a:pt x="2057576" y="1272001"/>
                  </a:lnTo>
                  <a:lnTo>
                    <a:pt x="199583" y="1272001"/>
                  </a:lnTo>
                  <a:lnTo>
                    <a:pt x="175380" y="1274597"/>
                  </a:lnTo>
                  <a:lnTo>
                    <a:pt x="154781" y="1285483"/>
                  </a:lnTo>
                  <a:lnTo>
                    <a:pt x="139990" y="1303016"/>
                  </a:lnTo>
                  <a:lnTo>
                    <a:pt x="133214" y="1325550"/>
                  </a:lnTo>
                  <a:lnTo>
                    <a:pt x="136180" y="1348899"/>
                  </a:lnTo>
                  <a:lnTo>
                    <a:pt x="147876" y="1368645"/>
                  </a:lnTo>
                  <a:lnTo>
                    <a:pt x="166397" y="1382795"/>
                  </a:lnTo>
                  <a:lnTo>
                    <a:pt x="189839" y="1389354"/>
                  </a:lnTo>
                  <a:lnTo>
                    <a:pt x="2042427" y="1389354"/>
                  </a:lnTo>
                  <a:lnTo>
                    <a:pt x="1950356" y="2102570"/>
                  </a:lnTo>
                  <a:close/>
                </a:path>
                <a:path w="2190750" h="2103120">
                  <a:moveTo>
                    <a:pt x="2142667" y="612851"/>
                  </a:moveTo>
                  <a:lnTo>
                    <a:pt x="290409" y="612851"/>
                  </a:lnTo>
                  <a:lnTo>
                    <a:pt x="314612" y="610255"/>
                  </a:lnTo>
                  <a:lnTo>
                    <a:pt x="335211" y="599369"/>
                  </a:lnTo>
                  <a:lnTo>
                    <a:pt x="350002" y="581836"/>
                  </a:lnTo>
                  <a:lnTo>
                    <a:pt x="356778" y="559303"/>
                  </a:lnTo>
                  <a:lnTo>
                    <a:pt x="353794" y="536170"/>
                  </a:lnTo>
                  <a:lnTo>
                    <a:pt x="342100" y="516400"/>
                  </a:lnTo>
                  <a:lnTo>
                    <a:pt x="323590" y="502129"/>
                  </a:lnTo>
                  <a:lnTo>
                    <a:pt x="300153" y="495499"/>
                  </a:lnTo>
                  <a:lnTo>
                    <a:pt x="2157817" y="495499"/>
                  </a:lnTo>
                  <a:lnTo>
                    <a:pt x="2142667" y="612851"/>
                  </a:lnTo>
                  <a:close/>
                </a:path>
                <a:path w="2190750" h="2103120">
                  <a:moveTo>
                    <a:pt x="2042427" y="1389354"/>
                  </a:moveTo>
                  <a:lnTo>
                    <a:pt x="189839" y="1389354"/>
                  </a:lnTo>
                  <a:lnTo>
                    <a:pt x="214270" y="1386770"/>
                  </a:lnTo>
                  <a:lnTo>
                    <a:pt x="234846" y="1375867"/>
                  </a:lnTo>
                  <a:lnTo>
                    <a:pt x="249511" y="1358309"/>
                  </a:lnTo>
                  <a:lnTo>
                    <a:pt x="256212" y="1335762"/>
                  </a:lnTo>
                  <a:lnTo>
                    <a:pt x="253245" y="1312420"/>
                  </a:lnTo>
                  <a:lnTo>
                    <a:pt x="241549" y="1292688"/>
                  </a:lnTo>
                  <a:lnTo>
                    <a:pt x="223026" y="1278553"/>
                  </a:lnTo>
                  <a:lnTo>
                    <a:pt x="199583" y="1272001"/>
                  </a:lnTo>
                  <a:lnTo>
                    <a:pt x="2057576" y="1272001"/>
                  </a:lnTo>
                  <a:lnTo>
                    <a:pt x="2042427" y="1389354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18505" y="859062"/>
              <a:ext cx="2190115" cy="2102485"/>
            </a:xfrm>
            <a:custGeom>
              <a:avLst/>
              <a:gdLst/>
              <a:ahLst/>
              <a:cxnLst/>
              <a:rect l="l" t="t" r="r" b="b"/>
              <a:pathLst>
                <a:path w="2190115" h="2102485">
                  <a:moveTo>
                    <a:pt x="1950399" y="2102056"/>
                  </a:moveTo>
                  <a:lnTo>
                    <a:pt x="0" y="1859481"/>
                  </a:lnTo>
                  <a:lnTo>
                    <a:pt x="240020" y="0"/>
                  </a:lnTo>
                  <a:lnTo>
                    <a:pt x="2189838" y="243044"/>
                  </a:lnTo>
                  <a:lnTo>
                    <a:pt x="2157328" y="495454"/>
                  </a:lnTo>
                  <a:lnTo>
                    <a:pt x="299614" y="495454"/>
                  </a:lnTo>
                  <a:lnTo>
                    <a:pt x="275177" y="498030"/>
                  </a:lnTo>
                  <a:lnTo>
                    <a:pt x="254587" y="508917"/>
                  </a:lnTo>
                  <a:lnTo>
                    <a:pt x="239907" y="526459"/>
                  </a:lnTo>
                  <a:lnTo>
                    <a:pt x="233200" y="548999"/>
                  </a:lnTo>
                  <a:lnTo>
                    <a:pt x="236114" y="572143"/>
                  </a:lnTo>
                  <a:lnTo>
                    <a:pt x="247696" y="591903"/>
                  </a:lnTo>
                  <a:lnTo>
                    <a:pt x="266198" y="606162"/>
                  </a:lnTo>
                  <a:lnTo>
                    <a:pt x="289870" y="612806"/>
                  </a:lnTo>
                  <a:lnTo>
                    <a:pt x="2142213" y="612806"/>
                  </a:lnTo>
                  <a:lnTo>
                    <a:pt x="2057376" y="1271487"/>
                  </a:lnTo>
                  <a:lnTo>
                    <a:pt x="199626" y="1271487"/>
                  </a:lnTo>
                  <a:lnTo>
                    <a:pt x="175190" y="1274136"/>
                  </a:lnTo>
                  <a:lnTo>
                    <a:pt x="154605" y="1285145"/>
                  </a:lnTo>
                  <a:lnTo>
                    <a:pt x="139939" y="1302712"/>
                  </a:lnTo>
                  <a:lnTo>
                    <a:pt x="133257" y="1325035"/>
                  </a:lnTo>
                  <a:lnTo>
                    <a:pt x="136147" y="1348379"/>
                  </a:lnTo>
                  <a:lnTo>
                    <a:pt x="147716" y="1368115"/>
                  </a:lnTo>
                  <a:lnTo>
                    <a:pt x="166212" y="1382262"/>
                  </a:lnTo>
                  <a:lnTo>
                    <a:pt x="189882" y="1388839"/>
                  </a:lnTo>
                  <a:lnTo>
                    <a:pt x="2042261" y="1388839"/>
                  </a:lnTo>
                  <a:lnTo>
                    <a:pt x="1950399" y="2102056"/>
                  </a:lnTo>
                  <a:close/>
                </a:path>
                <a:path w="2190115" h="2102485">
                  <a:moveTo>
                    <a:pt x="2142213" y="612806"/>
                  </a:moveTo>
                  <a:lnTo>
                    <a:pt x="289870" y="612806"/>
                  </a:lnTo>
                  <a:lnTo>
                    <a:pt x="314301" y="610223"/>
                  </a:lnTo>
                  <a:lnTo>
                    <a:pt x="334876" y="599320"/>
                  </a:lnTo>
                  <a:lnTo>
                    <a:pt x="349542" y="581762"/>
                  </a:lnTo>
                  <a:lnTo>
                    <a:pt x="356243" y="559215"/>
                  </a:lnTo>
                  <a:lnTo>
                    <a:pt x="353352" y="535879"/>
                  </a:lnTo>
                  <a:lnTo>
                    <a:pt x="341781" y="516157"/>
                  </a:lnTo>
                  <a:lnTo>
                    <a:pt x="323285" y="502025"/>
                  </a:lnTo>
                  <a:lnTo>
                    <a:pt x="299614" y="495454"/>
                  </a:lnTo>
                  <a:lnTo>
                    <a:pt x="2157328" y="495454"/>
                  </a:lnTo>
                  <a:lnTo>
                    <a:pt x="2142213" y="612806"/>
                  </a:lnTo>
                  <a:close/>
                </a:path>
                <a:path w="2190115" h="2102485">
                  <a:moveTo>
                    <a:pt x="2042261" y="1388839"/>
                  </a:moveTo>
                  <a:lnTo>
                    <a:pt x="189882" y="1388839"/>
                  </a:lnTo>
                  <a:lnTo>
                    <a:pt x="214313" y="1386256"/>
                  </a:lnTo>
                  <a:lnTo>
                    <a:pt x="234888" y="1375353"/>
                  </a:lnTo>
                  <a:lnTo>
                    <a:pt x="249554" y="1357795"/>
                  </a:lnTo>
                  <a:lnTo>
                    <a:pt x="256255" y="1335248"/>
                  </a:lnTo>
                  <a:lnTo>
                    <a:pt x="253194" y="1312116"/>
                  </a:lnTo>
                  <a:lnTo>
                    <a:pt x="241373" y="1292350"/>
                  </a:lnTo>
                  <a:lnTo>
                    <a:pt x="222836" y="1278092"/>
                  </a:lnTo>
                  <a:lnTo>
                    <a:pt x="199626" y="1271487"/>
                  </a:lnTo>
                  <a:lnTo>
                    <a:pt x="2057376" y="1271487"/>
                  </a:lnTo>
                  <a:lnTo>
                    <a:pt x="2042261" y="1388839"/>
                  </a:lnTo>
                  <a:close/>
                </a:path>
              </a:pathLst>
            </a:custGeom>
            <a:solidFill>
              <a:srgbClr val="BA9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18505" y="859576"/>
              <a:ext cx="488315" cy="1890395"/>
            </a:xfrm>
            <a:custGeom>
              <a:avLst/>
              <a:gdLst/>
              <a:ahLst/>
              <a:cxnLst/>
              <a:rect l="l" t="t" r="r" b="b"/>
              <a:pathLst>
                <a:path w="488314" h="1890395">
                  <a:moveTo>
                    <a:pt x="247844" y="1889813"/>
                  </a:moveTo>
                  <a:lnTo>
                    <a:pt x="0" y="1858967"/>
                  </a:lnTo>
                  <a:lnTo>
                    <a:pt x="239978" y="0"/>
                  </a:lnTo>
                  <a:lnTo>
                    <a:pt x="487867" y="30850"/>
                  </a:lnTo>
                  <a:lnTo>
                    <a:pt x="427945" y="494940"/>
                  </a:lnTo>
                  <a:lnTo>
                    <a:pt x="299614" y="494940"/>
                  </a:lnTo>
                  <a:lnTo>
                    <a:pt x="275177" y="497516"/>
                  </a:lnTo>
                  <a:lnTo>
                    <a:pt x="254587" y="508403"/>
                  </a:lnTo>
                  <a:lnTo>
                    <a:pt x="239907" y="525945"/>
                  </a:lnTo>
                  <a:lnTo>
                    <a:pt x="233200" y="548484"/>
                  </a:lnTo>
                  <a:lnTo>
                    <a:pt x="236114" y="571629"/>
                  </a:lnTo>
                  <a:lnTo>
                    <a:pt x="247696" y="591389"/>
                  </a:lnTo>
                  <a:lnTo>
                    <a:pt x="266198" y="605648"/>
                  </a:lnTo>
                  <a:lnTo>
                    <a:pt x="289870" y="612292"/>
                  </a:lnTo>
                  <a:lnTo>
                    <a:pt x="412793" y="612292"/>
                  </a:lnTo>
                  <a:lnTo>
                    <a:pt x="327746" y="1270973"/>
                  </a:lnTo>
                  <a:lnTo>
                    <a:pt x="199626" y="1270973"/>
                  </a:lnTo>
                  <a:lnTo>
                    <a:pt x="175190" y="1273622"/>
                  </a:lnTo>
                  <a:lnTo>
                    <a:pt x="154605" y="1284631"/>
                  </a:lnTo>
                  <a:lnTo>
                    <a:pt x="139939" y="1302198"/>
                  </a:lnTo>
                  <a:lnTo>
                    <a:pt x="133257" y="1324521"/>
                  </a:lnTo>
                  <a:lnTo>
                    <a:pt x="136147" y="1347864"/>
                  </a:lnTo>
                  <a:lnTo>
                    <a:pt x="147716" y="1367601"/>
                  </a:lnTo>
                  <a:lnTo>
                    <a:pt x="166212" y="1381748"/>
                  </a:lnTo>
                  <a:lnTo>
                    <a:pt x="189882" y="1388325"/>
                  </a:lnTo>
                  <a:lnTo>
                    <a:pt x="312594" y="1388325"/>
                  </a:lnTo>
                  <a:lnTo>
                    <a:pt x="247844" y="1889813"/>
                  </a:lnTo>
                  <a:close/>
                </a:path>
                <a:path w="488314" h="1890395">
                  <a:moveTo>
                    <a:pt x="412793" y="612292"/>
                  </a:moveTo>
                  <a:lnTo>
                    <a:pt x="289870" y="612292"/>
                  </a:lnTo>
                  <a:lnTo>
                    <a:pt x="314301" y="609709"/>
                  </a:lnTo>
                  <a:lnTo>
                    <a:pt x="334876" y="598805"/>
                  </a:lnTo>
                  <a:lnTo>
                    <a:pt x="349542" y="581248"/>
                  </a:lnTo>
                  <a:lnTo>
                    <a:pt x="356243" y="558701"/>
                  </a:lnTo>
                  <a:lnTo>
                    <a:pt x="353352" y="535365"/>
                  </a:lnTo>
                  <a:lnTo>
                    <a:pt x="341781" y="515643"/>
                  </a:lnTo>
                  <a:lnTo>
                    <a:pt x="323285" y="501510"/>
                  </a:lnTo>
                  <a:lnTo>
                    <a:pt x="299614" y="494940"/>
                  </a:lnTo>
                  <a:lnTo>
                    <a:pt x="427945" y="494940"/>
                  </a:lnTo>
                  <a:lnTo>
                    <a:pt x="412793" y="612292"/>
                  </a:lnTo>
                  <a:close/>
                </a:path>
                <a:path w="488314" h="1890395">
                  <a:moveTo>
                    <a:pt x="312594" y="1388325"/>
                  </a:moveTo>
                  <a:lnTo>
                    <a:pt x="189882" y="1388325"/>
                  </a:lnTo>
                  <a:lnTo>
                    <a:pt x="214313" y="1385742"/>
                  </a:lnTo>
                  <a:lnTo>
                    <a:pt x="234888" y="1374839"/>
                  </a:lnTo>
                  <a:lnTo>
                    <a:pt x="249554" y="1357281"/>
                  </a:lnTo>
                  <a:lnTo>
                    <a:pt x="256255" y="1334734"/>
                  </a:lnTo>
                  <a:lnTo>
                    <a:pt x="253194" y="1311602"/>
                  </a:lnTo>
                  <a:lnTo>
                    <a:pt x="241373" y="1291836"/>
                  </a:lnTo>
                  <a:lnTo>
                    <a:pt x="222836" y="1277578"/>
                  </a:lnTo>
                  <a:lnTo>
                    <a:pt x="199626" y="1270973"/>
                  </a:lnTo>
                  <a:lnTo>
                    <a:pt x="327746" y="1270973"/>
                  </a:lnTo>
                  <a:lnTo>
                    <a:pt x="312594" y="1388325"/>
                  </a:lnTo>
                  <a:close/>
                </a:path>
              </a:pathLst>
            </a:custGeom>
            <a:solidFill>
              <a:srgbClr val="AD9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537" y="2112750"/>
              <a:ext cx="598525" cy="59852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 rot="180000">
            <a:off x="6812078" y="3237778"/>
            <a:ext cx="1367456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50"/>
              </a:lnSpc>
            </a:pPr>
            <a:r>
              <a:rPr sz="2000" dirty="0">
                <a:solidFill>
                  <a:srgbClr val="2F1931"/>
                </a:solidFill>
                <a:latin typeface="Arial Narrow"/>
                <a:cs typeface="Arial Narrow"/>
              </a:rPr>
              <a:t>Use</a:t>
            </a:r>
            <a:r>
              <a:rPr sz="2000" spc="-55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2000" dirty="0">
                <a:solidFill>
                  <a:srgbClr val="2F1931"/>
                </a:solidFill>
                <a:latin typeface="Arial Narrow"/>
                <a:cs typeface="Arial Narrow"/>
              </a:rPr>
              <a:t>ladders</a:t>
            </a:r>
            <a:r>
              <a:rPr sz="2000" spc="-45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2000" spc="-25" dirty="0">
                <a:solidFill>
                  <a:srgbClr val="2F1931"/>
                </a:solidFill>
                <a:latin typeface="Arial Narrow"/>
                <a:cs typeface="Arial Narrow"/>
              </a:rPr>
              <a:t>to</a:t>
            </a:r>
            <a:endParaRPr sz="2000">
              <a:latin typeface="Arial Narrow"/>
              <a:cs typeface="Arial Narrow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30" name="object 30"/>
          <p:cNvSpPr txBox="1"/>
          <p:nvPr/>
        </p:nvSpPr>
        <p:spPr>
          <a:xfrm rot="180000">
            <a:off x="6936994" y="3541993"/>
            <a:ext cx="1084887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5"/>
              </a:lnSpc>
            </a:pPr>
            <a:r>
              <a:rPr sz="2000" dirty="0">
                <a:solidFill>
                  <a:srgbClr val="2F1931"/>
                </a:solidFill>
                <a:latin typeface="Arial Narrow"/>
                <a:cs typeface="Arial Narrow"/>
              </a:rPr>
              <a:t>clean</a:t>
            </a:r>
            <a:r>
              <a:rPr sz="2000" spc="-45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2000" spc="-10" dirty="0">
                <a:solidFill>
                  <a:srgbClr val="2F1931"/>
                </a:solidFill>
                <a:latin typeface="Arial Narrow"/>
                <a:cs typeface="Arial Narrow"/>
              </a:rPr>
              <a:t>tanks</a:t>
            </a:r>
            <a:endParaRPr sz="2000">
              <a:latin typeface="Arial Narrow"/>
              <a:cs typeface="Arial Narrow"/>
            </a:endParaRPr>
          </a:p>
        </p:txBody>
      </p:sp>
      <p:sp>
        <p:nvSpPr>
          <p:cNvPr id="31" name="object 31"/>
          <p:cNvSpPr txBox="1"/>
          <p:nvPr/>
        </p:nvSpPr>
        <p:spPr>
          <a:xfrm rot="180000">
            <a:off x="6693688" y="3846566"/>
            <a:ext cx="1538132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5"/>
              </a:lnSpc>
            </a:pPr>
            <a:r>
              <a:rPr sz="2000" dirty="0">
                <a:solidFill>
                  <a:srgbClr val="2F1931"/>
                </a:solidFill>
                <a:latin typeface="Arial Narrow"/>
                <a:cs typeface="Arial Narrow"/>
              </a:rPr>
              <a:t>every</a:t>
            </a:r>
            <a:r>
              <a:rPr sz="2000" spc="-30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2000" dirty="0">
                <a:solidFill>
                  <a:srgbClr val="2F1931"/>
                </a:solidFill>
                <a:latin typeface="Arial Narrow"/>
                <a:cs typeface="Arial Narrow"/>
              </a:rPr>
              <a:t>4-8</a:t>
            </a:r>
            <a:r>
              <a:rPr sz="2000" spc="-25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2000" spc="-10" dirty="0">
                <a:solidFill>
                  <a:srgbClr val="2F1931"/>
                </a:solidFill>
                <a:latin typeface="Arial Narrow"/>
                <a:cs typeface="Arial Narrow"/>
              </a:rPr>
              <a:t>weeks</a:t>
            </a:r>
            <a:endParaRPr sz="2000">
              <a:latin typeface="Arial Narrow"/>
              <a:cs typeface="Arial Narrow"/>
            </a:endParaRPr>
          </a:p>
        </p:txBody>
      </p:sp>
      <p:sp>
        <p:nvSpPr>
          <p:cNvPr id="32" name="object 32"/>
          <p:cNvSpPr txBox="1"/>
          <p:nvPr/>
        </p:nvSpPr>
        <p:spPr>
          <a:xfrm rot="420000">
            <a:off x="2182561" y="1158099"/>
            <a:ext cx="1417350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dirty="0">
                <a:solidFill>
                  <a:srgbClr val="2F1931"/>
                </a:solidFill>
                <a:latin typeface="Impact"/>
                <a:cs typeface="Impact"/>
              </a:rPr>
              <a:t>User</a:t>
            </a:r>
            <a:r>
              <a:rPr sz="1700" spc="-25" dirty="0">
                <a:solidFill>
                  <a:srgbClr val="2F1931"/>
                </a:solidFill>
                <a:latin typeface="Impact"/>
                <a:cs typeface="Impact"/>
              </a:rPr>
              <a:t> </a:t>
            </a:r>
            <a:r>
              <a:rPr sz="1700" spc="-10" dirty="0">
                <a:solidFill>
                  <a:srgbClr val="2F1931"/>
                </a:solidFill>
                <a:latin typeface="Impact"/>
                <a:cs typeface="Impact"/>
              </a:rPr>
              <a:t>Guidelines</a:t>
            </a:r>
            <a:endParaRPr sz="1700">
              <a:latin typeface="Impact"/>
              <a:cs typeface="Impact"/>
            </a:endParaRPr>
          </a:p>
        </p:txBody>
      </p:sp>
      <p:sp>
        <p:nvSpPr>
          <p:cNvPr id="33" name="object 33"/>
          <p:cNvSpPr txBox="1"/>
          <p:nvPr/>
        </p:nvSpPr>
        <p:spPr>
          <a:xfrm rot="420000">
            <a:off x="2134302" y="1474752"/>
            <a:ext cx="15028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65"/>
              </a:lnSpc>
            </a:pPr>
            <a:r>
              <a:rPr sz="1400" dirty="0">
                <a:solidFill>
                  <a:srgbClr val="2F1931"/>
                </a:solidFill>
                <a:latin typeface="Arial Narrow"/>
                <a:cs typeface="Arial Narrow"/>
              </a:rPr>
              <a:t>Machine</a:t>
            </a:r>
            <a:r>
              <a:rPr sz="1400" spc="25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1400" dirty="0">
                <a:solidFill>
                  <a:srgbClr val="2F1931"/>
                </a:solidFill>
                <a:latin typeface="Arial Narrow"/>
                <a:cs typeface="Arial Narrow"/>
              </a:rPr>
              <a:t>testing</a:t>
            </a:r>
            <a:r>
              <a:rPr sz="1400" spc="30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1400" spc="-10" dirty="0">
                <a:solidFill>
                  <a:srgbClr val="2F1931"/>
                </a:solidFill>
                <a:latin typeface="Arial Narrow"/>
                <a:cs typeface="Arial Narrow"/>
              </a:rPr>
              <a:t>before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34" name="object 34"/>
          <p:cNvSpPr txBox="1"/>
          <p:nvPr/>
        </p:nvSpPr>
        <p:spPr>
          <a:xfrm rot="420000">
            <a:off x="2105516" y="1639442"/>
            <a:ext cx="76763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sz="1400" spc="-10" dirty="0">
                <a:solidFill>
                  <a:srgbClr val="2F1931"/>
                </a:solidFill>
                <a:latin typeface="Arial Narrow"/>
                <a:cs typeface="Arial Narrow"/>
              </a:rPr>
              <a:t>installation,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35" name="object 35"/>
          <p:cNvSpPr txBox="1"/>
          <p:nvPr/>
        </p:nvSpPr>
        <p:spPr>
          <a:xfrm rot="420000">
            <a:off x="2080948" y="1877701"/>
            <a:ext cx="118122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60"/>
              </a:lnSpc>
            </a:pPr>
            <a:r>
              <a:rPr sz="1400" dirty="0">
                <a:solidFill>
                  <a:srgbClr val="2F1931"/>
                </a:solidFill>
                <a:latin typeface="Arial Narrow"/>
                <a:cs typeface="Arial Narrow"/>
              </a:rPr>
              <a:t>automatic</a:t>
            </a:r>
            <a:r>
              <a:rPr sz="1400" spc="35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1400" spc="-10" dirty="0">
                <a:solidFill>
                  <a:srgbClr val="2F1931"/>
                </a:solidFill>
                <a:latin typeface="Arial Narrow"/>
                <a:cs typeface="Arial Narrow"/>
              </a:rPr>
              <a:t>internal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36" name="object 36"/>
          <p:cNvSpPr txBox="1"/>
          <p:nvPr/>
        </p:nvSpPr>
        <p:spPr>
          <a:xfrm rot="420000">
            <a:off x="2054461" y="2094507"/>
            <a:ext cx="1261636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65"/>
              </a:lnSpc>
            </a:pPr>
            <a:r>
              <a:rPr sz="1400" dirty="0">
                <a:solidFill>
                  <a:srgbClr val="2F1931"/>
                </a:solidFill>
                <a:latin typeface="Arial Narrow"/>
                <a:cs typeface="Arial Narrow"/>
              </a:rPr>
              <a:t>pumping and </a:t>
            </a:r>
            <a:r>
              <a:rPr sz="1400" spc="-10" dirty="0">
                <a:solidFill>
                  <a:srgbClr val="2F1931"/>
                </a:solidFill>
                <a:latin typeface="Arial Narrow"/>
                <a:cs typeface="Arial Narrow"/>
              </a:rPr>
              <a:t>water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37" name="object 37"/>
          <p:cNvSpPr txBox="1"/>
          <p:nvPr/>
        </p:nvSpPr>
        <p:spPr>
          <a:xfrm rot="420000">
            <a:off x="2027888" y="2307738"/>
            <a:ext cx="1286158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70"/>
              </a:lnSpc>
            </a:pPr>
            <a:r>
              <a:rPr sz="2100" baseline="1984" dirty="0">
                <a:solidFill>
                  <a:srgbClr val="2F1931"/>
                </a:solidFill>
                <a:latin typeface="Arial Narrow"/>
                <a:cs typeface="Arial Narrow"/>
              </a:rPr>
              <a:t>storage,</a:t>
            </a:r>
            <a:r>
              <a:rPr sz="2100" spc="-15" baseline="1984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1400" dirty="0">
                <a:solidFill>
                  <a:srgbClr val="2F1931"/>
                </a:solidFill>
                <a:latin typeface="Arial Narrow"/>
                <a:cs typeface="Arial Narrow"/>
              </a:rPr>
              <a:t>installed</a:t>
            </a:r>
            <a:r>
              <a:rPr sz="1400" spc="-10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1400" spc="-25" dirty="0">
                <a:solidFill>
                  <a:srgbClr val="2F1931"/>
                </a:solidFill>
                <a:latin typeface="Arial Narrow"/>
                <a:cs typeface="Arial Narrow"/>
              </a:rPr>
              <a:t>at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38" name="object 38"/>
          <p:cNvSpPr txBox="1"/>
          <p:nvPr/>
        </p:nvSpPr>
        <p:spPr>
          <a:xfrm rot="420000">
            <a:off x="2001130" y="2511756"/>
            <a:ext cx="1165531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65"/>
              </a:lnSpc>
            </a:pPr>
            <a:r>
              <a:rPr sz="1400" dirty="0">
                <a:solidFill>
                  <a:srgbClr val="2F1931"/>
                </a:solidFill>
                <a:latin typeface="Arial Narrow"/>
                <a:cs typeface="Arial Narrow"/>
              </a:rPr>
              <a:t>groundwater</a:t>
            </a:r>
            <a:r>
              <a:rPr sz="1400" spc="-80" dirty="0">
                <a:solidFill>
                  <a:srgbClr val="2F1931"/>
                </a:solidFill>
                <a:latin typeface="Arial Narrow"/>
                <a:cs typeface="Arial Narrow"/>
              </a:rPr>
              <a:t> </a:t>
            </a:r>
            <a:r>
              <a:rPr sz="1400" spc="-10" dirty="0">
                <a:solidFill>
                  <a:srgbClr val="2F1931"/>
                </a:solidFill>
                <a:latin typeface="Arial Narrow"/>
                <a:cs typeface="Arial Narrow"/>
              </a:rPr>
              <a:t>level</a:t>
            </a:r>
            <a:endParaRPr sz="14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58388" y="267328"/>
              <a:ext cx="2740660" cy="2740660"/>
            </a:xfrm>
            <a:custGeom>
              <a:avLst/>
              <a:gdLst/>
              <a:ahLst/>
              <a:cxnLst/>
              <a:rect l="l" t="t" r="r" b="b"/>
              <a:pathLst>
                <a:path w="2740660" h="2740660">
                  <a:moveTo>
                    <a:pt x="199757" y="2740312"/>
                  </a:moveTo>
                  <a:lnTo>
                    <a:pt x="0" y="199757"/>
                  </a:lnTo>
                  <a:lnTo>
                    <a:pt x="2540554" y="0"/>
                  </a:lnTo>
                  <a:lnTo>
                    <a:pt x="2740312" y="2540496"/>
                  </a:lnTo>
                  <a:lnTo>
                    <a:pt x="199757" y="2740312"/>
                  </a:lnTo>
                  <a:close/>
                </a:path>
              </a:pathLst>
            </a:custGeom>
            <a:solidFill>
              <a:srgbClr val="2F1931">
                <a:alpha val="251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15244" y="224184"/>
              <a:ext cx="2740660" cy="2740660"/>
            </a:xfrm>
            <a:custGeom>
              <a:avLst/>
              <a:gdLst/>
              <a:ahLst/>
              <a:cxnLst/>
              <a:rect l="l" t="t" r="r" b="b"/>
              <a:pathLst>
                <a:path w="2740660" h="2740660">
                  <a:moveTo>
                    <a:pt x="199757" y="2740254"/>
                  </a:moveTo>
                  <a:lnTo>
                    <a:pt x="0" y="199757"/>
                  </a:lnTo>
                  <a:lnTo>
                    <a:pt x="2540554" y="0"/>
                  </a:lnTo>
                  <a:lnTo>
                    <a:pt x="2740312" y="2540496"/>
                  </a:lnTo>
                  <a:lnTo>
                    <a:pt x="199757" y="2740254"/>
                  </a:lnTo>
                  <a:close/>
                </a:path>
              </a:pathLst>
            </a:custGeom>
            <a:solidFill>
              <a:srgbClr val="40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68347" y="50"/>
              <a:ext cx="2287905" cy="676275"/>
            </a:xfrm>
            <a:custGeom>
              <a:avLst/>
              <a:gdLst/>
              <a:ahLst/>
              <a:cxnLst/>
              <a:rect l="l" t="t" r="r" b="b"/>
              <a:pathLst>
                <a:path w="2287904" h="676275">
                  <a:moveTo>
                    <a:pt x="313220" y="657733"/>
                  </a:moveTo>
                  <a:lnTo>
                    <a:pt x="263131" y="156616"/>
                  </a:lnTo>
                  <a:lnTo>
                    <a:pt x="250774" y="158559"/>
                  </a:lnTo>
                  <a:lnTo>
                    <a:pt x="238429" y="159829"/>
                  </a:lnTo>
                  <a:lnTo>
                    <a:pt x="226085" y="160502"/>
                  </a:lnTo>
                  <a:lnTo>
                    <a:pt x="213728" y="160705"/>
                  </a:lnTo>
                  <a:lnTo>
                    <a:pt x="198412" y="160451"/>
                  </a:lnTo>
                  <a:lnTo>
                    <a:pt x="183095" y="159778"/>
                  </a:lnTo>
                  <a:lnTo>
                    <a:pt x="167767" y="158889"/>
                  </a:lnTo>
                  <a:lnTo>
                    <a:pt x="152463" y="157962"/>
                  </a:lnTo>
                  <a:lnTo>
                    <a:pt x="138163" y="157454"/>
                  </a:lnTo>
                  <a:lnTo>
                    <a:pt x="123875" y="157099"/>
                  </a:lnTo>
                  <a:lnTo>
                    <a:pt x="109575" y="156870"/>
                  </a:lnTo>
                  <a:lnTo>
                    <a:pt x="95288" y="156794"/>
                  </a:lnTo>
                  <a:lnTo>
                    <a:pt x="71475" y="156997"/>
                  </a:lnTo>
                  <a:lnTo>
                    <a:pt x="47637" y="157619"/>
                  </a:lnTo>
                  <a:lnTo>
                    <a:pt x="23812" y="158648"/>
                  </a:lnTo>
                  <a:lnTo>
                    <a:pt x="0" y="160070"/>
                  </a:lnTo>
                  <a:lnTo>
                    <a:pt x="51498" y="675855"/>
                  </a:lnTo>
                  <a:lnTo>
                    <a:pt x="56642" y="673811"/>
                  </a:lnTo>
                  <a:lnTo>
                    <a:pt x="62547" y="673176"/>
                  </a:lnTo>
                  <a:lnTo>
                    <a:pt x="68745" y="673176"/>
                  </a:lnTo>
                  <a:lnTo>
                    <a:pt x="77368" y="673506"/>
                  </a:lnTo>
                  <a:lnTo>
                    <a:pt x="86042" y="674255"/>
                  </a:lnTo>
                  <a:lnTo>
                    <a:pt x="94488" y="674992"/>
                  </a:lnTo>
                  <a:lnTo>
                    <a:pt x="102412" y="675335"/>
                  </a:lnTo>
                  <a:lnTo>
                    <a:pt x="104051" y="675335"/>
                  </a:lnTo>
                  <a:lnTo>
                    <a:pt x="105689" y="675271"/>
                  </a:lnTo>
                  <a:lnTo>
                    <a:pt x="107213" y="675157"/>
                  </a:lnTo>
                  <a:lnTo>
                    <a:pt x="121132" y="675157"/>
                  </a:lnTo>
                  <a:lnTo>
                    <a:pt x="127381" y="672350"/>
                  </a:lnTo>
                  <a:lnTo>
                    <a:pt x="131533" y="670953"/>
                  </a:lnTo>
                  <a:lnTo>
                    <a:pt x="135737" y="668197"/>
                  </a:lnTo>
                  <a:lnTo>
                    <a:pt x="140589" y="667499"/>
                  </a:lnTo>
                  <a:lnTo>
                    <a:pt x="141757" y="667156"/>
                  </a:lnTo>
                  <a:lnTo>
                    <a:pt x="143052" y="667029"/>
                  </a:lnTo>
                  <a:lnTo>
                    <a:pt x="148488" y="667029"/>
                  </a:lnTo>
                  <a:lnTo>
                    <a:pt x="153225" y="668375"/>
                  </a:lnTo>
                  <a:lnTo>
                    <a:pt x="158013" y="668909"/>
                  </a:lnTo>
                  <a:lnTo>
                    <a:pt x="162521" y="669721"/>
                  </a:lnTo>
                  <a:lnTo>
                    <a:pt x="167017" y="670013"/>
                  </a:lnTo>
                  <a:lnTo>
                    <a:pt x="171577" y="670013"/>
                  </a:lnTo>
                  <a:lnTo>
                    <a:pt x="179819" y="669683"/>
                  </a:lnTo>
                  <a:lnTo>
                    <a:pt x="188010" y="668807"/>
                  </a:lnTo>
                  <a:lnTo>
                    <a:pt x="196088" y="667550"/>
                  </a:lnTo>
                  <a:lnTo>
                    <a:pt x="203962" y="666102"/>
                  </a:lnTo>
                  <a:lnTo>
                    <a:pt x="230924" y="662838"/>
                  </a:lnTo>
                  <a:lnTo>
                    <a:pt x="258330" y="660361"/>
                  </a:lnTo>
                  <a:lnTo>
                    <a:pt x="285877" y="658660"/>
                  </a:lnTo>
                  <a:lnTo>
                    <a:pt x="313220" y="657733"/>
                  </a:lnTo>
                  <a:close/>
                </a:path>
                <a:path w="2287904" h="676275">
                  <a:moveTo>
                    <a:pt x="2287892" y="3454"/>
                  </a:moveTo>
                  <a:lnTo>
                    <a:pt x="2264029" y="2032"/>
                  </a:lnTo>
                  <a:lnTo>
                    <a:pt x="2240115" y="1003"/>
                  </a:lnTo>
                  <a:lnTo>
                    <a:pt x="2216188" y="393"/>
                  </a:lnTo>
                  <a:lnTo>
                    <a:pt x="2192299" y="177"/>
                  </a:lnTo>
                  <a:lnTo>
                    <a:pt x="2178024" y="254"/>
                  </a:lnTo>
                  <a:lnTo>
                    <a:pt x="2163775" y="482"/>
                  </a:lnTo>
                  <a:lnTo>
                    <a:pt x="2149576" y="876"/>
                  </a:lnTo>
                  <a:lnTo>
                    <a:pt x="2135428" y="1409"/>
                  </a:lnTo>
                  <a:lnTo>
                    <a:pt x="2119820" y="2298"/>
                  </a:lnTo>
                  <a:lnTo>
                    <a:pt x="2104250" y="3175"/>
                  </a:lnTo>
                  <a:lnTo>
                    <a:pt x="2088743" y="3835"/>
                  </a:lnTo>
                  <a:lnTo>
                    <a:pt x="2073338" y="4102"/>
                  </a:lnTo>
                  <a:lnTo>
                    <a:pt x="2061019" y="3898"/>
                  </a:lnTo>
                  <a:lnTo>
                    <a:pt x="2048802" y="3213"/>
                  </a:lnTo>
                  <a:lnTo>
                    <a:pt x="2036711" y="1955"/>
                  </a:lnTo>
                  <a:lnTo>
                    <a:pt x="2024761" y="0"/>
                  </a:lnTo>
                  <a:lnTo>
                    <a:pt x="1974659" y="501129"/>
                  </a:lnTo>
                  <a:lnTo>
                    <a:pt x="2029548" y="503745"/>
                  </a:lnTo>
                  <a:lnTo>
                    <a:pt x="2083917" y="509485"/>
                  </a:lnTo>
                  <a:lnTo>
                    <a:pt x="2091804" y="510933"/>
                  </a:lnTo>
                  <a:lnTo>
                    <a:pt x="2099868" y="512191"/>
                  </a:lnTo>
                  <a:lnTo>
                    <a:pt x="2108060" y="513067"/>
                  </a:lnTo>
                  <a:lnTo>
                    <a:pt x="2116302" y="513397"/>
                  </a:lnTo>
                  <a:lnTo>
                    <a:pt x="2120862" y="513397"/>
                  </a:lnTo>
                  <a:lnTo>
                    <a:pt x="2125434" y="513105"/>
                  </a:lnTo>
                  <a:lnTo>
                    <a:pt x="2129866" y="512292"/>
                  </a:lnTo>
                  <a:lnTo>
                    <a:pt x="2134666" y="511759"/>
                  </a:lnTo>
                  <a:lnTo>
                    <a:pt x="2139404" y="510413"/>
                  </a:lnTo>
                  <a:lnTo>
                    <a:pt x="2144839" y="510413"/>
                  </a:lnTo>
                  <a:lnTo>
                    <a:pt x="2146122" y="510540"/>
                  </a:lnTo>
                  <a:lnTo>
                    <a:pt x="2147290" y="510882"/>
                  </a:lnTo>
                  <a:lnTo>
                    <a:pt x="2152142" y="511594"/>
                  </a:lnTo>
                  <a:lnTo>
                    <a:pt x="2156358" y="514337"/>
                  </a:lnTo>
                  <a:lnTo>
                    <a:pt x="2160498" y="515734"/>
                  </a:lnTo>
                  <a:lnTo>
                    <a:pt x="2166759" y="518541"/>
                  </a:lnTo>
                  <a:lnTo>
                    <a:pt x="2180666" y="518541"/>
                  </a:lnTo>
                  <a:lnTo>
                    <a:pt x="2182139" y="518668"/>
                  </a:lnTo>
                  <a:lnTo>
                    <a:pt x="2183714" y="518718"/>
                  </a:lnTo>
                  <a:lnTo>
                    <a:pt x="2185289" y="518718"/>
                  </a:lnTo>
                  <a:lnTo>
                    <a:pt x="2193112" y="518388"/>
                  </a:lnTo>
                  <a:lnTo>
                    <a:pt x="2201532" y="517639"/>
                  </a:lnTo>
                  <a:lnTo>
                    <a:pt x="2210257" y="516890"/>
                  </a:lnTo>
                  <a:lnTo>
                    <a:pt x="2218969" y="516559"/>
                  </a:lnTo>
                  <a:lnTo>
                    <a:pt x="2225217" y="516559"/>
                  </a:lnTo>
                  <a:lnTo>
                    <a:pt x="2231237" y="517194"/>
                  </a:lnTo>
                  <a:lnTo>
                    <a:pt x="2236381" y="519252"/>
                  </a:lnTo>
                  <a:lnTo>
                    <a:pt x="2287892" y="3454"/>
                  </a:lnTo>
                  <a:close/>
                </a:path>
              </a:pathLst>
            </a:custGeom>
            <a:solidFill>
              <a:srgbClr val="FF866A">
                <a:alpha val="7988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 rot="21360000">
            <a:off x="1978699" y="1059001"/>
            <a:ext cx="214099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100" dirty="0">
                <a:solidFill>
                  <a:srgbClr val="2F1931"/>
                </a:solidFill>
                <a:latin typeface="Calibri"/>
                <a:cs typeface="Calibri"/>
              </a:rPr>
              <a:t>Our</a:t>
            </a:r>
            <a:r>
              <a:rPr sz="1400" spc="-5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2100" spc="82" baseline="1984" dirty="0">
                <a:solidFill>
                  <a:srgbClr val="2F1931"/>
                </a:solidFill>
                <a:latin typeface="Calibri"/>
                <a:cs typeface="Calibri"/>
              </a:rPr>
              <a:t>produ</a:t>
            </a:r>
            <a:r>
              <a:rPr sz="2100" spc="82" baseline="3968" dirty="0">
                <a:solidFill>
                  <a:srgbClr val="2F1931"/>
                </a:solidFill>
                <a:latin typeface="Calibri"/>
                <a:cs typeface="Calibri"/>
              </a:rPr>
              <a:t>ct</a:t>
            </a:r>
            <a:r>
              <a:rPr sz="2100" baseline="3968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2100" spc="75" baseline="3968" dirty="0">
                <a:solidFill>
                  <a:srgbClr val="2F1931"/>
                </a:solidFill>
                <a:latin typeface="Calibri"/>
                <a:cs typeface="Calibri"/>
              </a:rPr>
              <a:t>here</a:t>
            </a:r>
            <a:r>
              <a:rPr sz="2100" spc="-7" baseline="3968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2100" spc="112" baseline="5952" dirty="0">
                <a:solidFill>
                  <a:srgbClr val="2F1931"/>
                </a:solidFill>
                <a:latin typeface="Calibri"/>
                <a:cs typeface="Calibri"/>
              </a:rPr>
              <a:t>made</a:t>
            </a:r>
            <a:r>
              <a:rPr sz="2100" baseline="5952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2100" spc="104" baseline="7936" dirty="0">
                <a:solidFill>
                  <a:srgbClr val="2F1931"/>
                </a:solidFill>
                <a:latin typeface="Calibri"/>
                <a:cs typeface="Calibri"/>
              </a:rPr>
              <a:t>by</a:t>
            </a:r>
            <a:endParaRPr sz="2100" baseline="7936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 rot="21360000">
            <a:off x="2039687" y="1267587"/>
            <a:ext cx="2053048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55" dirty="0">
                <a:solidFill>
                  <a:srgbClr val="2F1931"/>
                </a:solidFill>
                <a:latin typeface="Calibri"/>
                <a:cs typeface="Calibri"/>
              </a:rPr>
              <a:t>proc</a:t>
            </a:r>
            <a:r>
              <a:rPr sz="2100" spc="82" baseline="1984" dirty="0">
                <a:solidFill>
                  <a:srgbClr val="2F1931"/>
                </a:solidFill>
                <a:latin typeface="Calibri"/>
                <a:cs typeface="Calibri"/>
              </a:rPr>
              <a:t>edural</a:t>
            </a:r>
            <a:r>
              <a:rPr sz="2100" spc="37" baseline="1984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2100" spc="67" baseline="3968" dirty="0">
                <a:solidFill>
                  <a:srgbClr val="2F1931"/>
                </a:solidFill>
                <a:latin typeface="Calibri"/>
                <a:cs typeface="Calibri"/>
              </a:rPr>
              <a:t>brainstorming</a:t>
            </a:r>
            <a:endParaRPr sz="2100" baseline="3968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21360000">
            <a:off x="1968464" y="1476972"/>
            <a:ext cx="223023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70" dirty="0">
                <a:solidFill>
                  <a:srgbClr val="2F1931"/>
                </a:solidFill>
                <a:latin typeface="Calibri"/>
                <a:cs typeface="Calibri"/>
              </a:rPr>
              <a:t>ends</a:t>
            </a:r>
            <a:r>
              <a:rPr sz="1400" spc="35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2100" spc="97" baseline="1984" dirty="0">
                <a:solidFill>
                  <a:srgbClr val="2F1931"/>
                </a:solidFill>
                <a:latin typeface="Calibri"/>
                <a:cs typeface="Calibri"/>
              </a:rPr>
              <a:t>up</a:t>
            </a:r>
            <a:r>
              <a:rPr sz="2100" spc="60" baseline="1984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2100" spc="75" baseline="1984" dirty="0">
                <a:solidFill>
                  <a:srgbClr val="2F1931"/>
                </a:solidFill>
                <a:latin typeface="Calibri"/>
                <a:cs typeface="Calibri"/>
              </a:rPr>
              <a:t>mitigating</a:t>
            </a:r>
            <a:r>
              <a:rPr sz="2100" spc="52" baseline="1984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2100" baseline="5952" dirty="0">
                <a:solidFill>
                  <a:srgbClr val="2F1931"/>
                </a:solidFill>
                <a:latin typeface="Calibri"/>
                <a:cs typeface="Calibri"/>
              </a:rPr>
              <a:t>the</a:t>
            </a:r>
            <a:r>
              <a:rPr sz="2100" spc="60" baseline="5952" dirty="0">
                <a:solidFill>
                  <a:srgbClr val="2F1931"/>
                </a:solidFill>
                <a:latin typeface="Calibri"/>
                <a:cs typeface="Calibri"/>
              </a:rPr>
              <a:t> fr</a:t>
            </a:r>
            <a:r>
              <a:rPr sz="2100" spc="60" baseline="7936" dirty="0">
                <a:solidFill>
                  <a:srgbClr val="2F1931"/>
                </a:solidFill>
                <a:latin typeface="Calibri"/>
                <a:cs typeface="Calibri"/>
              </a:rPr>
              <a:t>esh</a:t>
            </a:r>
            <a:endParaRPr sz="2100" baseline="7936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 rot="21360000">
            <a:off x="1967239" y="1685927"/>
            <a:ext cx="2266948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2100" spc="89" baseline="-3968" dirty="0">
                <a:solidFill>
                  <a:srgbClr val="2F1931"/>
                </a:solidFill>
                <a:latin typeface="Calibri"/>
                <a:cs typeface="Calibri"/>
              </a:rPr>
              <a:t>water</a:t>
            </a:r>
            <a:r>
              <a:rPr sz="2100" spc="22" baseline="-3968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2100" spc="75" baseline="-1984" dirty="0">
                <a:solidFill>
                  <a:srgbClr val="2F1931"/>
                </a:solidFill>
                <a:latin typeface="Calibri"/>
                <a:cs typeface="Calibri"/>
              </a:rPr>
              <a:t>issue</a:t>
            </a:r>
            <a:r>
              <a:rPr sz="2100" spc="22" baseline="-1984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F1931"/>
                </a:solidFill>
                <a:latin typeface="Calibri"/>
                <a:cs typeface="Calibri"/>
              </a:rPr>
              <a:t>in</a:t>
            </a:r>
            <a:r>
              <a:rPr sz="1400" spc="20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2F1931"/>
                </a:solidFill>
                <a:latin typeface="Calibri"/>
                <a:cs typeface="Calibri"/>
              </a:rPr>
              <a:t>rural</a:t>
            </a:r>
            <a:r>
              <a:rPr sz="1400" spc="15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2100" spc="120" baseline="1984" dirty="0">
                <a:solidFill>
                  <a:srgbClr val="2F1931"/>
                </a:solidFill>
                <a:latin typeface="Calibri"/>
                <a:cs typeface="Calibri"/>
              </a:rPr>
              <a:t>areas</a:t>
            </a:r>
            <a:r>
              <a:rPr sz="2100" spc="30" baseline="1984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2100" spc="104" baseline="3968" dirty="0">
                <a:solidFill>
                  <a:srgbClr val="2F1931"/>
                </a:solidFill>
                <a:latin typeface="Calibri"/>
                <a:cs typeface="Calibri"/>
              </a:rPr>
              <a:t>by</a:t>
            </a:r>
            <a:endParaRPr sz="2100" baseline="3968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 rot="21360000">
            <a:off x="1952550" y="1894970"/>
            <a:ext cx="2330258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70" dirty="0">
                <a:solidFill>
                  <a:srgbClr val="2F1931"/>
                </a:solidFill>
                <a:latin typeface="Calibri"/>
                <a:cs typeface="Calibri"/>
              </a:rPr>
              <a:t>using</a:t>
            </a:r>
            <a:r>
              <a:rPr sz="1400" spc="25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2100" spc="82" baseline="1984" dirty="0">
                <a:solidFill>
                  <a:srgbClr val="2F1931"/>
                </a:solidFill>
                <a:latin typeface="Calibri"/>
                <a:cs typeface="Calibri"/>
              </a:rPr>
              <a:t>brainstorming</a:t>
            </a:r>
            <a:r>
              <a:rPr sz="2100" spc="37" baseline="1984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2100" baseline="5952" dirty="0">
                <a:solidFill>
                  <a:srgbClr val="2F1931"/>
                </a:solidFill>
                <a:latin typeface="Calibri"/>
                <a:cs typeface="Calibri"/>
              </a:rPr>
              <a:t>to</a:t>
            </a:r>
            <a:r>
              <a:rPr sz="2100" spc="37" baseline="5952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2100" spc="-15" baseline="7936" dirty="0">
                <a:solidFill>
                  <a:srgbClr val="2F1931"/>
                </a:solidFill>
                <a:latin typeface="Calibri"/>
                <a:cs typeface="Calibri"/>
              </a:rPr>
              <a:t>finally</a:t>
            </a:r>
            <a:endParaRPr sz="2100" baseline="7936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 rot="21360000">
            <a:off x="1951940" y="2103914"/>
            <a:ext cx="236634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2100" spc="104" baseline="-3968" dirty="0">
                <a:solidFill>
                  <a:srgbClr val="2F1931"/>
                </a:solidFill>
                <a:latin typeface="Calibri"/>
                <a:cs typeface="Calibri"/>
              </a:rPr>
              <a:t>end</a:t>
            </a:r>
            <a:r>
              <a:rPr sz="2100" spc="82" baseline="-3968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2100" spc="97" baseline="-3968" dirty="0">
                <a:solidFill>
                  <a:srgbClr val="2F1931"/>
                </a:solidFill>
                <a:latin typeface="Calibri"/>
                <a:cs typeface="Calibri"/>
              </a:rPr>
              <a:t>up</a:t>
            </a:r>
            <a:r>
              <a:rPr sz="2100" spc="82" baseline="-3968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2100" baseline="-1984" dirty="0">
                <a:solidFill>
                  <a:srgbClr val="2F1931"/>
                </a:solidFill>
                <a:latin typeface="Calibri"/>
                <a:cs typeface="Calibri"/>
              </a:rPr>
              <a:t>with</a:t>
            </a:r>
            <a:r>
              <a:rPr sz="2100" spc="82" baseline="-1984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2100" baseline="-1984" dirty="0">
                <a:solidFill>
                  <a:srgbClr val="2F1931"/>
                </a:solidFill>
                <a:latin typeface="Calibri"/>
                <a:cs typeface="Calibri"/>
              </a:rPr>
              <a:t>the</a:t>
            </a:r>
            <a:r>
              <a:rPr sz="2100" spc="82" baseline="-1984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2F1931"/>
                </a:solidFill>
                <a:latin typeface="Calibri"/>
                <a:cs typeface="Calibri"/>
              </a:rPr>
              <a:t>most </a:t>
            </a:r>
            <a:r>
              <a:rPr sz="2100" spc="-15" baseline="1984" dirty="0">
                <a:solidFill>
                  <a:srgbClr val="2F1931"/>
                </a:solidFill>
                <a:latin typeface="Calibri"/>
                <a:cs typeface="Calibri"/>
              </a:rPr>
              <a:t>efficien</a:t>
            </a:r>
            <a:r>
              <a:rPr sz="2100" spc="-15" baseline="3968" dirty="0">
                <a:solidFill>
                  <a:srgbClr val="2F1931"/>
                </a:solidFill>
                <a:latin typeface="Calibri"/>
                <a:cs typeface="Calibri"/>
              </a:rPr>
              <a:t>t</a:t>
            </a:r>
            <a:endParaRPr sz="2100" baseline="3968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 rot="21360000">
            <a:off x="1985778" y="2312644"/>
            <a:ext cx="233342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50" dirty="0">
                <a:solidFill>
                  <a:srgbClr val="2F1931"/>
                </a:solidFill>
                <a:latin typeface="Calibri"/>
                <a:cs typeface="Calibri"/>
              </a:rPr>
              <a:t>stru</a:t>
            </a:r>
            <a:r>
              <a:rPr sz="2100" spc="75" baseline="1984" dirty="0">
                <a:solidFill>
                  <a:srgbClr val="2F1931"/>
                </a:solidFill>
                <a:latin typeface="Calibri"/>
                <a:cs typeface="Calibri"/>
              </a:rPr>
              <a:t>cture</a:t>
            </a:r>
            <a:r>
              <a:rPr sz="2100" spc="97" baseline="1984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2100" baseline="1984" dirty="0">
                <a:solidFill>
                  <a:srgbClr val="2F1931"/>
                </a:solidFill>
                <a:latin typeface="Calibri"/>
                <a:cs typeface="Calibri"/>
              </a:rPr>
              <a:t>f</a:t>
            </a:r>
            <a:r>
              <a:rPr sz="2100" baseline="3968" dirty="0">
                <a:solidFill>
                  <a:srgbClr val="2F1931"/>
                </a:solidFill>
                <a:latin typeface="Calibri"/>
                <a:cs typeface="Calibri"/>
              </a:rPr>
              <a:t>or</a:t>
            </a:r>
            <a:r>
              <a:rPr sz="2100" spc="97" baseline="3968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2100" baseline="3968" dirty="0">
                <a:solidFill>
                  <a:srgbClr val="2F1931"/>
                </a:solidFill>
                <a:latin typeface="Calibri"/>
                <a:cs typeface="Calibri"/>
              </a:rPr>
              <a:t>the</a:t>
            </a:r>
            <a:r>
              <a:rPr sz="2100" spc="97" baseline="3968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2100" spc="104" baseline="5952" dirty="0">
                <a:solidFill>
                  <a:srgbClr val="2F1931"/>
                </a:solidFill>
                <a:latin typeface="Calibri"/>
                <a:cs typeface="Calibri"/>
              </a:rPr>
              <a:t>end</a:t>
            </a:r>
            <a:r>
              <a:rPr sz="2100" spc="97" baseline="5952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2100" spc="67" baseline="5952" dirty="0">
                <a:solidFill>
                  <a:srgbClr val="2F1931"/>
                </a:solidFill>
                <a:latin typeface="Calibri"/>
                <a:cs typeface="Calibri"/>
              </a:rPr>
              <a:t>pr</a:t>
            </a:r>
            <a:r>
              <a:rPr sz="2100" spc="67" baseline="7936" dirty="0">
                <a:solidFill>
                  <a:srgbClr val="2F1931"/>
                </a:solidFill>
                <a:latin typeface="Calibri"/>
                <a:cs typeface="Calibri"/>
              </a:rPr>
              <a:t>oduct</a:t>
            </a:r>
            <a:endParaRPr sz="2100" baseline="7936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 rot="21360000">
            <a:off x="2873677" y="2516206"/>
            <a:ext cx="58943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35" dirty="0">
                <a:solidFill>
                  <a:srgbClr val="2F1931"/>
                </a:solidFill>
                <a:latin typeface="Calibri"/>
                <a:cs typeface="Calibri"/>
              </a:rPr>
              <a:t>design.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 rot="21300000">
            <a:off x="1965765" y="488823"/>
            <a:ext cx="1928061" cy="388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60"/>
              </a:lnSpc>
            </a:pPr>
            <a:r>
              <a:rPr sz="3050" i="1" spc="65" dirty="0">
                <a:solidFill>
                  <a:srgbClr val="2F1931"/>
                </a:solidFill>
                <a:latin typeface="Palatino Linotype"/>
                <a:cs typeface="Palatino Linotype"/>
              </a:rPr>
              <a:t>Conclusion</a:t>
            </a:r>
            <a:endParaRPr sz="30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4275" y="3164052"/>
            <a:ext cx="2351405" cy="75120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ts val="1430"/>
              </a:lnSpc>
              <a:spcBef>
                <a:spcPts val="70"/>
              </a:spcBef>
            </a:pPr>
            <a:r>
              <a:rPr sz="1200" spc="-55" dirty="0">
                <a:solidFill>
                  <a:srgbClr val="2F1931"/>
                </a:solidFill>
                <a:latin typeface="Arial"/>
                <a:cs typeface="Arial"/>
              </a:rPr>
              <a:t>CREDITS:</a:t>
            </a:r>
            <a:r>
              <a:rPr sz="1200" spc="-1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F1931"/>
                </a:solidFill>
                <a:latin typeface="Arial"/>
                <a:cs typeface="Arial"/>
              </a:rPr>
              <a:t>This</a:t>
            </a:r>
            <a:r>
              <a:rPr sz="1200" spc="-10" dirty="0">
                <a:solidFill>
                  <a:srgbClr val="2F1931"/>
                </a:solidFill>
                <a:latin typeface="Arial"/>
                <a:cs typeface="Arial"/>
              </a:rPr>
              <a:t> presentation </a:t>
            </a:r>
            <a:r>
              <a:rPr sz="1200" dirty="0">
                <a:solidFill>
                  <a:srgbClr val="2F1931"/>
                </a:solidFill>
                <a:latin typeface="Arial"/>
                <a:cs typeface="Arial"/>
              </a:rPr>
              <a:t>t</a:t>
            </a:r>
            <a:r>
              <a:rPr sz="1200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emplate</a:t>
            </a:r>
            <a:r>
              <a:rPr sz="1200" spc="35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 </a:t>
            </a:r>
            <a:r>
              <a:rPr sz="1200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was</a:t>
            </a:r>
            <a:r>
              <a:rPr sz="1200" spc="35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 </a:t>
            </a:r>
            <a:r>
              <a:rPr sz="1200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created</a:t>
            </a:r>
            <a:r>
              <a:rPr sz="1200" spc="35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 </a:t>
            </a:r>
            <a:r>
              <a:rPr sz="1200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by</a:t>
            </a:r>
            <a:r>
              <a:rPr sz="1200" spc="25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 </a:t>
            </a:r>
            <a:r>
              <a:rPr sz="1200" spc="-10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Slidesgo,</a:t>
            </a:r>
            <a:r>
              <a:rPr sz="1200" spc="-1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including</a:t>
            </a:r>
            <a:r>
              <a:rPr sz="1200" spc="5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 </a:t>
            </a:r>
            <a:r>
              <a:rPr sz="1200" spc="-10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icons</a:t>
            </a:r>
            <a:r>
              <a:rPr sz="1200" spc="10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 </a:t>
            </a:r>
            <a:r>
              <a:rPr sz="1200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by</a:t>
            </a:r>
            <a:r>
              <a:rPr sz="1200" spc="10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 </a:t>
            </a:r>
            <a:r>
              <a:rPr sz="1200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Flaticon,</a:t>
            </a:r>
            <a:r>
              <a:rPr sz="1200" spc="10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 </a:t>
            </a:r>
            <a:r>
              <a:rPr sz="1200" spc="-25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and</a:t>
            </a:r>
            <a:r>
              <a:rPr sz="1200" spc="-2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infographics</a:t>
            </a:r>
            <a:r>
              <a:rPr sz="1200" spc="-15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 </a:t>
            </a:r>
            <a:r>
              <a:rPr sz="1200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&amp;</a:t>
            </a:r>
            <a:r>
              <a:rPr sz="1200" spc="-10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 </a:t>
            </a:r>
            <a:r>
              <a:rPr sz="1200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images</a:t>
            </a:r>
            <a:r>
              <a:rPr sz="1200" spc="-10" dirty="0">
                <a:solidFill>
                  <a:srgbClr val="2F1931"/>
                </a:solidFill>
                <a:latin typeface="Arial"/>
                <a:cs typeface="Arial"/>
                <a:hlinkClick r:id="rId2"/>
              </a:rPr>
              <a:t> </a:t>
            </a:r>
            <a:r>
              <a:rPr sz="1200" dirty="0">
                <a:solidFill>
                  <a:srgbClr val="2F1931"/>
                </a:solidFill>
                <a:latin typeface="Arial"/>
                <a:cs typeface="Arial"/>
              </a:rPr>
              <a:t>by</a:t>
            </a:r>
            <a:r>
              <a:rPr sz="1200" spc="-1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F1931"/>
                </a:solidFill>
                <a:latin typeface="Arial"/>
                <a:cs typeface="Arial"/>
                <a:hlinkClick r:id="rId3"/>
              </a:rPr>
              <a:t>Freepik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6658" y="2169941"/>
            <a:ext cx="403732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115">
              <a:lnSpc>
                <a:spcPct val="100000"/>
              </a:lnSpc>
              <a:spcBef>
                <a:spcPts val="100"/>
              </a:spcBef>
            </a:pPr>
            <a:r>
              <a:rPr sz="4800" spc="260" dirty="0">
                <a:solidFill>
                  <a:srgbClr val="2F1931"/>
                </a:solidFill>
                <a:latin typeface="Calibri"/>
                <a:cs typeface="Calibri"/>
              </a:rPr>
              <a:t>Thank</a:t>
            </a:r>
            <a:r>
              <a:rPr sz="4800" spc="60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4800" spc="110" dirty="0">
                <a:solidFill>
                  <a:srgbClr val="2F1931"/>
                </a:solidFill>
                <a:latin typeface="Calibri"/>
                <a:cs typeface="Calibri"/>
              </a:rPr>
              <a:t>you!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7979" y="0"/>
            <a:ext cx="7951470" cy="5143500"/>
            <a:chOff x="597979" y="0"/>
            <a:chExt cx="7951470" cy="5143500"/>
          </a:xfrm>
        </p:grpSpPr>
        <p:sp>
          <p:nvSpPr>
            <p:cNvPr id="5" name="object 5"/>
            <p:cNvSpPr/>
            <p:nvPr/>
          </p:nvSpPr>
          <p:spPr>
            <a:xfrm>
              <a:off x="619853" y="0"/>
              <a:ext cx="2055495" cy="1637664"/>
            </a:xfrm>
            <a:custGeom>
              <a:avLst/>
              <a:gdLst/>
              <a:ahLst/>
              <a:cxnLst/>
              <a:rect l="l" t="t" r="r" b="b"/>
              <a:pathLst>
                <a:path w="2055495" h="1637664">
                  <a:moveTo>
                    <a:pt x="1629740" y="1637658"/>
                  </a:moveTo>
                  <a:lnTo>
                    <a:pt x="0" y="1212884"/>
                  </a:lnTo>
                  <a:lnTo>
                    <a:pt x="316481" y="0"/>
                  </a:lnTo>
                  <a:lnTo>
                    <a:pt x="2022416" y="0"/>
                  </a:lnTo>
                  <a:lnTo>
                    <a:pt x="2054870" y="8468"/>
                  </a:lnTo>
                  <a:lnTo>
                    <a:pt x="2049120" y="30504"/>
                  </a:lnTo>
                  <a:lnTo>
                    <a:pt x="396344" y="30504"/>
                  </a:lnTo>
                  <a:lnTo>
                    <a:pt x="377513" y="38115"/>
                  </a:lnTo>
                  <a:lnTo>
                    <a:pt x="362936" y="52197"/>
                  </a:lnTo>
                  <a:lnTo>
                    <a:pt x="354592" y="71359"/>
                  </a:lnTo>
                  <a:lnTo>
                    <a:pt x="354281" y="92443"/>
                  </a:lnTo>
                  <a:lnTo>
                    <a:pt x="361789" y="111238"/>
                  </a:lnTo>
                  <a:lnTo>
                    <a:pt x="375852" y="125797"/>
                  </a:lnTo>
                  <a:lnTo>
                    <a:pt x="395206" y="134177"/>
                  </a:lnTo>
                  <a:lnTo>
                    <a:pt x="416098" y="134452"/>
                  </a:lnTo>
                  <a:lnTo>
                    <a:pt x="2021995" y="134452"/>
                  </a:lnTo>
                  <a:lnTo>
                    <a:pt x="1871557" y="710965"/>
                  </a:lnTo>
                  <a:lnTo>
                    <a:pt x="218696" y="710965"/>
                  </a:lnTo>
                  <a:lnTo>
                    <a:pt x="199883" y="718455"/>
                  </a:lnTo>
                  <a:lnTo>
                    <a:pt x="185220" y="732482"/>
                  </a:lnTo>
                  <a:lnTo>
                    <a:pt x="176778" y="751817"/>
                  </a:lnTo>
                  <a:lnTo>
                    <a:pt x="176524" y="772919"/>
                  </a:lnTo>
                  <a:lnTo>
                    <a:pt x="184122" y="791747"/>
                  </a:lnTo>
                  <a:lnTo>
                    <a:pt x="198190" y="806322"/>
                  </a:lnTo>
                  <a:lnTo>
                    <a:pt x="217347" y="814665"/>
                  </a:lnTo>
                  <a:lnTo>
                    <a:pt x="238431" y="814975"/>
                  </a:lnTo>
                  <a:lnTo>
                    <a:pt x="1844416" y="814975"/>
                  </a:lnTo>
                  <a:lnTo>
                    <a:pt x="1629740" y="1637658"/>
                  </a:lnTo>
                  <a:close/>
                </a:path>
                <a:path w="2055495" h="1637664">
                  <a:moveTo>
                    <a:pt x="2021995" y="134452"/>
                  </a:moveTo>
                  <a:lnTo>
                    <a:pt x="416098" y="134452"/>
                  </a:lnTo>
                  <a:lnTo>
                    <a:pt x="434911" y="126962"/>
                  </a:lnTo>
                  <a:lnTo>
                    <a:pt x="449574" y="112935"/>
                  </a:lnTo>
                  <a:lnTo>
                    <a:pt x="458016" y="93600"/>
                  </a:lnTo>
                  <a:lnTo>
                    <a:pt x="458229" y="72689"/>
                  </a:lnTo>
                  <a:lnTo>
                    <a:pt x="450635" y="53840"/>
                  </a:lnTo>
                  <a:lnTo>
                    <a:pt x="436590" y="39159"/>
                  </a:lnTo>
                  <a:lnTo>
                    <a:pt x="417447" y="30752"/>
                  </a:lnTo>
                  <a:lnTo>
                    <a:pt x="396344" y="30504"/>
                  </a:lnTo>
                  <a:lnTo>
                    <a:pt x="2049120" y="30504"/>
                  </a:lnTo>
                  <a:lnTo>
                    <a:pt x="2021995" y="134452"/>
                  </a:lnTo>
                  <a:close/>
                </a:path>
                <a:path w="2055495" h="1637664">
                  <a:moveTo>
                    <a:pt x="1844416" y="814975"/>
                  </a:moveTo>
                  <a:lnTo>
                    <a:pt x="238431" y="814975"/>
                  </a:lnTo>
                  <a:lnTo>
                    <a:pt x="257225" y="807468"/>
                  </a:lnTo>
                  <a:lnTo>
                    <a:pt x="271785" y="793405"/>
                  </a:lnTo>
                  <a:lnTo>
                    <a:pt x="280165" y="774050"/>
                  </a:lnTo>
                  <a:lnTo>
                    <a:pt x="280417" y="752954"/>
                  </a:lnTo>
                  <a:lnTo>
                    <a:pt x="272816" y="734139"/>
                  </a:lnTo>
                  <a:lnTo>
                    <a:pt x="258745" y="719577"/>
                  </a:lnTo>
                  <a:lnTo>
                    <a:pt x="239588" y="711240"/>
                  </a:lnTo>
                  <a:lnTo>
                    <a:pt x="218696" y="710965"/>
                  </a:lnTo>
                  <a:lnTo>
                    <a:pt x="1871557" y="710965"/>
                  </a:lnTo>
                  <a:lnTo>
                    <a:pt x="1844416" y="814975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7979" y="0"/>
              <a:ext cx="2047875" cy="1603375"/>
            </a:xfrm>
            <a:custGeom>
              <a:avLst/>
              <a:gdLst/>
              <a:ahLst/>
              <a:cxnLst/>
              <a:rect l="l" t="t" r="r" b="b"/>
              <a:pathLst>
                <a:path w="2047875" h="1603375">
                  <a:moveTo>
                    <a:pt x="1629838" y="1603345"/>
                  </a:moveTo>
                  <a:lnTo>
                    <a:pt x="0" y="1179024"/>
                  </a:lnTo>
                  <a:lnTo>
                    <a:pt x="307646" y="0"/>
                  </a:lnTo>
                  <a:lnTo>
                    <a:pt x="387066" y="0"/>
                  </a:lnTo>
                  <a:lnTo>
                    <a:pt x="377101" y="3970"/>
                  </a:lnTo>
                  <a:lnTo>
                    <a:pt x="362531" y="18017"/>
                  </a:lnTo>
                  <a:lnTo>
                    <a:pt x="354147" y="37364"/>
                  </a:lnTo>
                  <a:lnTo>
                    <a:pt x="353873" y="58279"/>
                  </a:lnTo>
                  <a:lnTo>
                    <a:pt x="361373" y="77106"/>
                  </a:lnTo>
                  <a:lnTo>
                    <a:pt x="375412" y="91776"/>
                  </a:lnTo>
                  <a:lnTo>
                    <a:pt x="394753" y="100220"/>
                  </a:lnTo>
                  <a:lnTo>
                    <a:pt x="415837" y="100530"/>
                  </a:lnTo>
                  <a:lnTo>
                    <a:pt x="2021549" y="100530"/>
                  </a:lnTo>
                  <a:lnTo>
                    <a:pt x="1871376" y="676675"/>
                  </a:lnTo>
                  <a:lnTo>
                    <a:pt x="218589" y="676675"/>
                  </a:lnTo>
                  <a:lnTo>
                    <a:pt x="185212" y="698347"/>
                  </a:lnTo>
                  <a:lnTo>
                    <a:pt x="176558" y="738593"/>
                  </a:lnTo>
                  <a:lnTo>
                    <a:pt x="184050" y="757398"/>
                  </a:lnTo>
                  <a:lnTo>
                    <a:pt x="198097" y="771968"/>
                  </a:lnTo>
                  <a:lnTo>
                    <a:pt x="217444" y="780352"/>
                  </a:lnTo>
                  <a:lnTo>
                    <a:pt x="238528" y="780663"/>
                  </a:lnTo>
                  <a:lnTo>
                    <a:pt x="1844271" y="780663"/>
                  </a:lnTo>
                  <a:lnTo>
                    <a:pt x="1629838" y="1603345"/>
                  </a:lnTo>
                  <a:close/>
                </a:path>
                <a:path w="2047875" h="1603375">
                  <a:moveTo>
                    <a:pt x="2021549" y="100530"/>
                  </a:moveTo>
                  <a:lnTo>
                    <a:pt x="415837" y="100530"/>
                  </a:lnTo>
                  <a:lnTo>
                    <a:pt x="434632" y="93023"/>
                  </a:lnTo>
                  <a:lnTo>
                    <a:pt x="449192" y="78960"/>
                  </a:lnTo>
                  <a:lnTo>
                    <a:pt x="457571" y="59605"/>
                  </a:lnTo>
                  <a:lnTo>
                    <a:pt x="457888" y="38523"/>
                  </a:lnTo>
                  <a:lnTo>
                    <a:pt x="450393" y="19731"/>
                  </a:lnTo>
                  <a:lnTo>
                    <a:pt x="436343" y="5173"/>
                  </a:lnTo>
                  <a:lnTo>
                    <a:pt x="424394" y="0"/>
                  </a:lnTo>
                  <a:lnTo>
                    <a:pt x="2047753" y="0"/>
                  </a:lnTo>
                  <a:lnTo>
                    <a:pt x="2021549" y="100530"/>
                  </a:lnTo>
                  <a:close/>
                </a:path>
                <a:path w="2047875" h="1603375">
                  <a:moveTo>
                    <a:pt x="1844271" y="780663"/>
                  </a:moveTo>
                  <a:lnTo>
                    <a:pt x="238528" y="780663"/>
                  </a:lnTo>
                  <a:lnTo>
                    <a:pt x="257323" y="773155"/>
                  </a:lnTo>
                  <a:lnTo>
                    <a:pt x="271883" y="759092"/>
                  </a:lnTo>
                  <a:lnTo>
                    <a:pt x="280262" y="739737"/>
                  </a:lnTo>
                  <a:lnTo>
                    <a:pt x="280410" y="718818"/>
                  </a:lnTo>
                  <a:lnTo>
                    <a:pt x="272707" y="699960"/>
                  </a:lnTo>
                  <a:lnTo>
                    <a:pt x="258638" y="685287"/>
                  </a:lnTo>
                  <a:lnTo>
                    <a:pt x="239685" y="676928"/>
                  </a:lnTo>
                  <a:lnTo>
                    <a:pt x="218589" y="676675"/>
                  </a:lnTo>
                  <a:lnTo>
                    <a:pt x="1871376" y="676675"/>
                  </a:lnTo>
                  <a:lnTo>
                    <a:pt x="1844271" y="780663"/>
                  </a:lnTo>
                  <a:close/>
                </a:path>
              </a:pathLst>
            </a:custGeom>
            <a:solidFill>
              <a:srgbClr val="BA9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7979" y="0"/>
              <a:ext cx="528955" cy="1233170"/>
            </a:xfrm>
            <a:custGeom>
              <a:avLst/>
              <a:gdLst/>
              <a:ahLst/>
              <a:cxnLst/>
              <a:rect l="l" t="t" r="r" b="b"/>
              <a:pathLst>
                <a:path w="528955" h="1233170">
                  <a:moveTo>
                    <a:pt x="207106" y="1232963"/>
                  </a:moveTo>
                  <a:lnTo>
                    <a:pt x="0" y="1179024"/>
                  </a:lnTo>
                  <a:lnTo>
                    <a:pt x="307661" y="0"/>
                  </a:lnTo>
                  <a:lnTo>
                    <a:pt x="387066" y="0"/>
                  </a:lnTo>
                  <a:lnTo>
                    <a:pt x="377101" y="3970"/>
                  </a:lnTo>
                  <a:lnTo>
                    <a:pt x="362531" y="18017"/>
                  </a:lnTo>
                  <a:lnTo>
                    <a:pt x="354147" y="37364"/>
                  </a:lnTo>
                  <a:lnTo>
                    <a:pt x="353873" y="58279"/>
                  </a:lnTo>
                  <a:lnTo>
                    <a:pt x="361373" y="77106"/>
                  </a:lnTo>
                  <a:lnTo>
                    <a:pt x="375412" y="91776"/>
                  </a:lnTo>
                  <a:lnTo>
                    <a:pt x="394753" y="100220"/>
                  </a:lnTo>
                  <a:lnTo>
                    <a:pt x="415837" y="100530"/>
                  </a:lnTo>
                  <a:lnTo>
                    <a:pt x="502637" y="100530"/>
                  </a:lnTo>
                  <a:lnTo>
                    <a:pt x="352281" y="676675"/>
                  </a:lnTo>
                  <a:lnTo>
                    <a:pt x="218589" y="676675"/>
                  </a:lnTo>
                  <a:lnTo>
                    <a:pt x="185212" y="698347"/>
                  </a:lnTo>
                  <a:lnTo>
                    <a:pt x="176558" y="738593"/>
                  </a:lnTo>
                  <a:lnTo>
                    <a:pt x="184050" y="757398"/>
                  </a:lnTo>
                  <a:lnTo>
                    <a:pt x="198097" y="771968"/>
                  </a:lnTo>
                  <a:lnTo>
                    <a:pt x="217444" y="780352"/>
                  </a:lnTo>
                  <a:lnTo>
                    <a:pt x="238528" y="780663"/>
                  </a:lnTo>
                  <a:lnTo>
                    <a:pt x="325143" y="780663"/>
                  </a:lnTo>
                  <a:lnTo>
                    <a:pt x="207106" y="1232963"/>
                  </a:lnTo>
                  <a:close/>
                </a:path>
                <a:path w="528955" h="1233170">
                  <a:moveTo>
                    <a:pt x="502637" y="100530"/>
                  </a:moveTo>
                  <a:lnTo>
                    <a:pt x="415837" y="100530"/>
                  </a:lnTo>
                  <a:lnTo>
                    <a:pt x="434632" y="93023"/>
                  </a:lnTo>
                  <a:lnTo>
                    <a:pt x="449192" y="78960"/>
                  </a:lnTo>
                  <a:lnTo>
                    <a:pt x="457571" y="59605"/>
                  </a:lnTo>
                  <a:lnTo>
                    <a:pt x="457888" y="38523"/>
                  </a:lnTo>
                  <a:lnTo>
                    <a:pt x="450393" y="19731"/>
                  </a:lnTo>
                  <a:lnTo>
                    <a:pt x="436343" y="5173"/>
                  </a:lnTo>
                  <a:lnTo>
                    <a:pt x="424394" y="0"/>
                  </a:lnTo>
                  <a:lnTo>
                    <a:pt x="528873" y="0"/>
                  </a:lnTo>
                  <a:lnTo>
                    <a:pt x="502637" y="100530"/>
                  </a:lnTo>
                  <a:close/>
                </a:path>
                <a:path w="528955" h="1233170">
                  <a:moveTo>
                    <a:pt x="325143" y="780663"/>
                  </a:moveTo>
                  <a:lnTo>
                    <a:pt x="238528" y="780663"/>
                  </a:lnTo>
                  <a:lnTo>
                    <a:pt x="257323" y="773155"/>
                  </a:lnTo>
                  <a:lnTo>
                    <a:pt x="271883" y="759092"/>
                  </a:lnTo>
                  <a:lnTo>
                    <a:pt x="280262" y="739737"/>
                  </a:lnTo>
                  <a:lnTo>
                    <a:pt x="280410" y="718818"/>
                  </a:lnTo>
                  <a:lnTo>
                    <a:pt x="272707" y="699960"/>
                  </a:lnTo>
                  <a:lnTo>
                    <a:pt x="258638" y="685287"/>
                  </a:lnTo>
                  <a:lnTo>
                    <a:pt x="239685" y="676928"/>
                  </a:lnTo>
                  <a:lnTo>
                    <a:pt x="218589" y="676675"/>
                  </a:lnTo>
                  <a:lnTo>
                    <a:pt x="352281" y="676675"/>
                  </a:lnTo>
                  <a:lnTo>
                    <a:pt x="325143" y="780663"/>
                  </a:lnTo>
                  <a:close/>
                </a:path>
              </a:pathLst>
            </a:custGeom>
            <a:solidFill>
              <a:srgbClr val="AD9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80322" y="3684641"/>
              <a:ext cx="1743710" cy="1459230"/>
            </a:xfrm>
            <a:custGeom>
              <a:avLst/>
              <a:gdLst/>
              <a:ahLst/>
              <a:cxnLst/>
              <a:rect l="l" t="t" r="r" b="b"/>
              <a:pathLst>
                <a:path w="1743710" h="1459229">
                  <a:moveTo>
                    <a:pt x="1740146" y="1458858"/>
                  </a:moveTo>
                  <a:lnTo>
                    <a:pt x="84579" y="1458858"/>
                  </a:lnTo>
                  <a:lnTo>
                    <a:pt x="0" y="102679"/>
                  </a:lnTo>
                  <a:lnTo>
                    <a:pt x="1652646" y="0"/>
                  </a:lnTo>
                  <a:lnTo>
                    <a:pt x="1743549" y="1454996"/>
                  </a:lnTo>
                  <a:lnTo>
                    <a:pt x="1740146" y="1458858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52249" y="3656150"/>
              <a:ext cx="1743710" cy="1487805"/>
            </a:xfrm>
            <a:custGeom>
              <a:avLst/>
              <a:gdLst/>
              <a:ahLst/>
              <a:cxnLst/>
              <a:rect l="l" t="t" r="r" b="b"/>
              <a:pathLst>
                <a:path w="1743710" h="1487804">
                  <a:moveTo>
                    <a:pt x="1715412" y="1487349"/>
                  </a:moveTo>
                  <a:lnTo>
                    <a:pt x="85978" y="1487349"/>
                  </a:lnTo>
                  <a:lnTo>
                    <a:pt x="0" y="103097"/>
                  </a:lnTo>
                  <a:lnTo>
                    <a:pt x="1652228" y="0"/>
                  </a:lnTo>
                  <a:lnTo>
                    <a:pt x="1743588" y="1455452"/>
                  </a:lnTo>
                  <a:lnTo>
                    <a:pt x="1715412" y="1487349"/>
                  </a:lnTo>
                  <a:close/>
                </a:path>
              </a:pathLst>
            </a:custGeom>
            <a:solidFill>
              <a:srgbClr val="FF8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98188" y="5111603"/>
              <a:ext cx="198120" cy="32384"/>
            </a:xfrm>
            <a:custGeom>
              <a:avLst/>
              <a:gdLst/>
              <a:ahLst/>
              <a:cxnLst/>
              <a:rect l="l" t="t" r="r" b="b"/>
              <a:pathLst>
                <a:path w="198120" h="32385">
                  <a:moveTo>
                    <a:pt x="169472" y="31896"/>
                  </a:moveTo>
                  <a:lnTo>
                    <a:pt x="1263" y="31896"/>
                  </a:lnTo>
                  <a:lnTo>
                    <a:pt x="0" y="12193"/>
                  </a:lnTo>
                  <a:lnTo>
                    <a:pt x="197648" y="0"/>
                  </a:lnTo>
                  <a:lnTo>
                    <a:pt x="169472" y="31896"/>
                  </a:lnTo>
                  <a:close/>
                </a:path>
              </a:pathLst>
            </a:custGeom>
            <a:solidFill>
              <a:srgbClr val="FF7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0549" y="3523599"/>
              <a:ext cx="330835" cy="720725"/>
            </a:xfrm>
            <a:custGeom>
              <a:avLst/>
              <a:gdLst/>
              <a:ahLst/>
              <a:cxnLst/>
              <a:rect l="l" t="t" r="r" b="b"/>
              <a:pathLst>
                <a:path w="330835" h="720725">
                  <a:moveTo>
                    <a:pt x="51125" y="720508"/>
                  </a:moveTo>
                  <a:lnTo>
                    <a:pt x="0" y="10408"/>
                  </a:lnTo>
                  <a:lnTo>
                    <a:pt x="47767" y="9680"/>
                  </a:lnTo>
                  <a:lnTo>
                    <a:pt x="95534" y="8319"/>
                  </a:lnTo>
                  <a:lnTo>
                    <a:pt x="143301" y="6530"/>
                  </a:lnTo>
                  <a:lnTo>
                    <a:pt x="191068" y="4520"/>
                  </a:lnTo>
                  <a:lnTo>
                    <a:pt x="209918" y="4257"/>
                  </a:lnTo>
                  <a:lnTo>
                    <a:pt x="233083" y="4126"/>
                  </a:lnTo>
                  <a:lnTo>
                    <a:pt x="257087" y="3062"/>
                  </a:lnTo>
                  <a:lnTo>
                    <a:pt x="278455" y="0"/>
                  </a:lnTo>
                  <a:lnTo>
                    <a:pt x="330265" y="711923"/>
                  </a:lnTo>
                  <a:lnTo>
                    <a:pt x="325352" y="711391"/>
                  </a:lnTo>
                  <a:lnTo>
                    <a:pt x="319754" y="711201"/>
                  </a:lnTo>
                  <a:lnTo>
                    <a:pt x="305138" y="711201"/>
                  </a:lnTo>
                  <a:lnTo>
                    <a:pt x="295995" y="711619"/>
                  </a:lnTo>
                  <a:lnTo>
                    <a:pt x="288842" y="711923"/>
                  </a:lnTo>
                  <a:lnTo>
                    <a:pt x="263385" y="713341"/>
                  </a:lnTo>
                  <a:lnTo>
                    <a:pt x="238004" y="715233"/>
                  </a:lnTo>
                  <a:lnTo>
                    <a:pt x="212494" y="717046"/>
                  </a:lnTo>
                  <a:lnTo>
                    <a:pt x="186653" y="718229"/>
                  </a:lnTo>
                  <a:lnTo>
                    <a:pt x="180246" y="718419"/>
                  </a:lnTo>
                  <a:lnTo>
                    <a:pt x="173902" y="718495"/>
                  </a:lnTo>
                  <a:lnTo>
                    <a:pt x="167496" y="718495"/>
                  </a:lnTo>
                  <a:lnTo>
                    <a:pt x="152096" y="718377"/>
                  </a:lnTo>
                  <a:lnTo>
                    <a:pt x="136615" y="718115"/>
                  </a:lnTo>
                  <a:lnTo>
                    <a:pt x="121087" y="717854"/>
                  </a:lnTo>
                  <a:lnTo>
                    <a:pt x="105548" y="717735"/>
                  </a:lnTo>
                  <a:lnTo>
                    <a:pt x="91919" y="717864"/>
                  </a:lnTo>
                  <a:lnTo>
                    <a:pt x="78290" y="718310"/>
                  </a:lnTo>
                  <a:lnTo>
                    <a:pt x="64684" y="719162"/>
                  </a:lnTo>
                  <a:lnTo>
                    <a:pt x="51125" y="720508"/>
                  </a:lnTo>
                  <a:close/>
                </a:path>
              </a:pathLst>
            </a:custGeom>
            <a:solidFill>
              <a:srgbClr val="FFAB58">
                <a:alpha val="726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17176" y="2961225"/>
              <a:ext cx="1753870" cy="125095"/>
            </a:xfrm>
            <a:custGeom>
              <a:avLst/>
              <a:gdLst/>
              <a:ahLst/>
              <a:cxnLst/>
              <a:rect l="l" t="t" r="r" b="b"/>
              <a:pathLst>
                <a:path w="1753870" h="125094">
                  <a:moveTo>
                    <a:pt x="351682" y="48640"/>
                  </a:moveTo>
                  <a:lnTo>
                    <a:pt x="28648" y="48640"/>
                  </a:lnTo>
                  <a:lnTo>
                    <a:pt x="35227" y="48513"/>
                  </a:lnTo>
                  <a:lnTo>
                    <a:pt x="41714" y="48513"/>
                  </a:lnTo>
                  <a:lnTo>
                    <a:pt x="48206" y="48132"/>
                  </a:lnTo>
                  <a:lnTo>
                    <a:pt x="54798" y="47497"/>
                  </a:lnTo>
                  <a:lnTo>
                    <a:pt x="84098" y="46481"/>
                  </a:lnTo>
                  <a:lnTo>
                    <a:pt x="90373" y="45973"/>
                  </a:lnTo>
                  <a:lnTo>
                    <a:pt x="96648" y="45973"/>
                  </a:lnTo>
                  <a:lnTo>
                    <a:pt x="102398" y="44957"/>
                  </a:lnTo>
                  <a:lnTo>
                    <a:pt x="159148" y="42163"/>
                  </a:lnTo>
                  <a:lnTo>
                    <a:pt x="385123" y="27558"/>
                  </a:lnTo>
                  <a:lnTo>
                    <a:pt x="578183" y="17271"/>
                  </a:lnTo>
                  <a:lnTo>
                    <a:pt x="590959" y="16763"/>
                  </a:lnTo>
                  <a:lnTo>
                    <a:pt x="597248" y="16636"/>
                  </a:lnTo>
                  <a:lnTo>
                    <a:pt x="608919" y="16001"/>
                  </a:lnTo>
                  <a:lnTo>
                    <a:pt x="792348" y="8254"/>
                  </a:lnTo>
                  <a:lnTo>
                    <a:pt x="800723" y="8254"/>
                  </a:lnTo>
                  <a:lnTo>
                    <a:pt x="808573" y="7746"/>
                  </a:lnTo>
                  <a:lnTo>
                    <a:pt x="827840" y="7746"/>
                  </a:lnTo>
                  <a:lnTo>
                    <a:pt x="860348" y="7238"/>
                  </a:lnTo>
                  <a:lnTo>
                    <a:pt x="1061834" y="2666"/>
                  </a:lnTo>
                  <a:lnTo>
                    <a:pt x="1431048" y="0"/>
                  </a:lnTo>
                  <a:lnTo>
                    <a:pt x="1649173" y="0"/>
                  </a:lnTo>
                  <a:lnTo>
                    <a:pt x="1653873" y="1015"/>
                  </a:lnTo>
                  <a:lnTo>
                    <a:pt x="1664873" y="7238"/>
                  </a:lnTo>
                  <a:lnTo>
                    <a:pt x="1665923" y="7746"/>
                  </a:lnTo>
                  <a:lnTo>
                    <a:pt x="1666948" y="10413"/>
                  </a:lnTo>
                  <a:lnTo>
                    <a:pt x="1667473" y="12445"/>
                  </a:lnTo>
                  <a:lnTo>
                    <a:pt x="1667473" y="17652"/>
                  </a:lnTo>
                  <a:lnTo>
                    <a:pt x="1666948" y="20319"/>
                  </a:lnTo>
                  <a:lnTo>
                    <a:pt x="1665923" y="22478"/>
                  </a:lnTo>
                  <a:lnTo>
                    <a:pt x="1664348" y="25018"/>
                  </a:lnTo>
                  <a:lnTo>
                    <a:pt x="1663298" y="25526"/>
                  </a:lnTo>
                  <a:lnTo>
                    <a:pt x="1263123" y="25526"/>
                  </a:lnTo>
                  <a:lnTo>
                    <a:pt x="1043948" y="26034"/>
                  </a:lnTo>
                  <a:lnTo>
                    <a:pt x="794932" y="30733"/>
                  </a:lnTo>
                  <a:lnTo>
                    <a:pt x="787648" y="30733"/>
                  </a:lnTo>
                  <a:lnTo>
                    <a:pt x="769211" y="31749"/>
                  </a:lnTo>
                  <a:lnTo>
                    <a:pt x="750830" y="32511"/>
                  </a:lnTo>
                  <a:lnTo>
                    <a:pt x="714423" y="33400"/>
                  </a:lnTo>
                  <a:lnTo>
                    <a:pt x="596198" y="37591"/>
                  </a:lnTo>
                  <a:lnTo>
                    <a:pt x="588748" y="37718"/>
                  </a:lnTo>
                  <a:lnTo>
                    <a:pt x="574054" y="38226"/>
                  </a:lnTo>
                  <a:lnTo>
                    <a:pt x="566898" y="38607"/>
                  </a:lnTo>
                  <a:lnTo>
                    <a:pt x="529498" y="40004"/>
                  </a:lnTo>
                  <a:lnTo>
                    <a:pt x="436341" y="44322"/>
                  </a:lnTo>
                  <a:lnTo>
                    <a:pt x="417823" y="45465"/>
                  </a:lnTo>
                  <a:lnTo>
                    <a:pt x="387998" y="46481"/>
                  </a:lnTo>
                  <a:lnTo>
                    <a:pt x="351682" y="48640"/>
                  </a:lnTo>
                  <a:close/>
                </a:path>
                <a:path w="1753870" h="125094">
                  <a:moveTo>
                    <a:pt x="60023" y="124967"/>
                  </a:moveTo>
                  <a:lnTo>
                    <a:pt x="52173" y="124967"/>
                  </a:lnTo>
                  <a:lnTo>
                    <a:pt x="45898" y="118744"/>
                  </a:lnTo>
                  <a:lnTo>
                    <a:pt x="45898" y="109219"/>
                  </a:lnTo>
                  <a:lnTo>
                    <a:pt x="46948" y="107187"/>
                  </a:lnTo>
                  <a:lnTo>
                    <a:pt x="47473" y="105536"/>
                  </a:lnTo>
                  <a:lnTo>
                    <a:pt x="40148" y="105536"/>
                  </a:lnTo>
                  <a:lnTo>
                    <a:pt x="33873" y="104520"/>
                  </a:lnTo>
                  <a:lnTo>
                    <a:pt x="24448" y="104520"/>
                  </a:lnTo>
                  <a:lnTo>
                    <a:pt x="22373" y="102996"/>
                  </a:lnTo>
                  <a:lnTo>
                    <a:pt x="22373" y="98297"/>
                  </a:lnTo>
                  <a:lnTo>
                    <a:pt x="24448" y="96773"/>
                  </a:lnTo>
                  <a:lnTo>
                    <a:pt x="26548" y="96773"/>
                  </a:lnTo>
                  <a:lnTo>
                    <a:pt x="83573" y="90931"/>
                  </a:lnTo>
                  <a:lnTo>
                    <a:pt x="91718" y="90423"/>
                  </a:lnTo>
                  <a:lnTo>
                    <a:pt x="107624" y="88899"/>
                  </a:lnTo>
                  <a:lnTo>
                    <a:pt x="115473" y="88391"/>
                  </a:lnTo>
                  <a:lnTo>
                    <a:pt x="342498" y="68960"/>
                  </a:lnTo>
                  <a:lnTo>
                    <a:pt x="361016" y="67055"/>
                  </a:lnTo>
                  <a:lnTo>
                    <a:pt x="424779" y="61594"/>
                  </a:lnTo>
                  <a:lnTo>
                    <a:pt x="441193" y="60070"/>
                  </a:lnTo>
                  <a:lnTo>
                    <a:pt x="565848" y="51688"/>
                  </a:lnTo>
                  <a:lnTo>
                    <a:pt x="582322" y="50799"/>
                  </a:lnTo>
                  <a:lnTo>
                    <a:pt x="644323" y="45973"/>
                  </a:lnTo>
                  <a:lnTo>
                    <a:pt x="651123" y="45973"/>
                  </a:lnTo>
                  <a:lnTo>
                    <a:pt x="784498" y="40258"/>
                  </a:lnTo>
                  <a:lnTo>
                    <a:pt x="800980" y="39242"/>
                  </a:lnTo>
                  <a:lnTo>
                    <a:pt x="833942" y="37591"/>
                  </a:lnTo>
                  <a:lnTo>
                    <a:pt x="850423" y="36575"/>
                  </a:lnTo>
                  <a:lnTo>
                    <a:pt x="857748" y="36575"/>
                  </a:lnTo>
                  <a:lnTo>
                    <a:pt x="864023" y="36067"/>
                  </a:lnTo>
                  <a:lnTo>
                    <a:pt x="871348" y="36067"/>
                  </a:lnTo>
                  <a:lnTo>
                    <a:pt x="1110029" y="29971"/>
                  </a:lnTo>
                  <a:lnTo>
                    <a:pt x="1126443" y="29717"/>
                  </a:lnTo>
                  <a:lnTo>
                    <a:pt x="1134448" y="29717"/>
                  </a:lnTo>
                  <a:lnTo>
                    <a:pt x="1152820" y="29082"/>
                  </a:lnTo>
                  <a:lnTo>
                    <a:pt x="1385548" y="25526"/>
                  </a:lnTo>
                  <a:lnTo>
                    <a:pt x="1663298" y="25526"/>
                  </a:lnTo>
                  <a:lnTo>
                    <a:pt x="1662248" y="26034"/>
                  </a:lnTo>
                  <a:lnTo>
                    <a:pt x="1660795" y="27558"/>
                  </a:lnTo>
                  <a:lnTo>
                    <a:pt x="1660673" y="28193"/>
                  </a:lnTo>
                  <a:lnTo>
                    <a:pt x="1659648" y="28193"/>
                  </a:lnTo>
                  <a:lnTo>
                    <a:pt x="1660673" y="28701"/>
                  </a:lnTo>
                  <a:lnTo>
                    <a:pt x="1660673" y="31368"/>
                  </a:lnTo>
                  <a:lnTo>
                    <a:pt x="1659648" y="32384"/>
                  </a:lnTo>
                  <a:lnTo>
                    <a:pt x="1659648" y="36575"/>
                  </a:lnTo>
                  <a:lnTo>
                    <a:pt x="1659123" y="38099"/>
                  </a:lnTo>
                  <a:lnTo>
                    <a:pt x="1659083" y="39242"/>
                  </a:lnTo>
                  <a:lnTo>
                    <a:pt x="1658598" y="40766"/>
                  </a:lnTo>
                  <a:lnTo>
                    <a:pt x="1657023" y="41782"/>
                  </a:lnTo>
                  <a:lnTo>
                    <a:pt x="1750552" y="41782"/>
                  </a:lnTo>
                  <a:lnTo>
                    <a:pt x="1751806" y="43306"/>
                  </a:lnTo>
                  <a:lnTo>
                    <a:pt x="1567573" y="43306"/>
                  </a:lnTo>
                  <a:lnTo>
                    <a:pt x="1338973" y="43814"/>
                  </a:lnTo>
                  <a:lnTo>
                    <a:pt x="1082214" y="46227"/>
                  </a:lnTo>
                  <a:lnTo>
                    <a:pt x="898023" y="50164"/>
                  </a:lnTo>
                  <a:lnTo>
                    <a:pt x="891223" y="51180"/>
                  </a:lnTo>
                  <a:lnTo>
                    <a:pt x="866623" y="51180"/>
                  </a:lnTo>
                  <a:lnTo>
                    <a:pt x="685123" y="58038"/>
                  </a:lnTo>
                  <a:lnTo>
                    <a:pt x="675219" y="58165"/>
                  </a:lnTo>
                  <a:lnTo>
                    <a:pt x="665117" y="58546"/>
                  </a:lnTo>
                  <a:lnTo>
                    <a:pt x="637488" y="59943"/>
                  </a:lnTo>
                  <a:lnTo>
                    <a:pt x="623434" y="60959"/>
                  </a:lnTo>
                  <a:lnTo>
                    <a:pt x="616598" y="61721"/>
                  </a:lnTo>
                  <a:lnTo>
                    <a:pt x="471173" y="69976"/>
                  </a:lnTo>
                  <a:lnTo>
                    <a:pt x="463323" y="69976"/>
                  </a:lnTo>
                  <a:lnTo>
                    <a:pt x="446598" y="71119"/>
                  </a:lnTo>
                  <a:lnTo>
                    <a:pt x="397948" y="75310"/>
                  </a:lnTo>
                  <a:lnTo>
                    <a:pt x="219048" y="88899"/>
                  </a:lnTo>
                  <a:lnTo>
                    <a:pt x="934156" y="88899"/>
                  </a:lnTo>
                  <a:lnTo>
                    <a:pt x="582073" y="98297"/>
                  </a:lnTo>
                  <a:lnTo>
                    <a:pt x="576848" y="98297"/>
                  </a:lnTo>
                  <a:lnTo>
                    <a:pt x="572648" y="98805"/>
                  </a:lnTo>
                  <a:lnTo>
                    <a:pt x="567948" y="98805"/>
                  </a:lnTo>
                  <a:lnTo>
                    <a:pt x="555702" y="99821"/>
                  </a:lnTo>
                  <a:lnTo>
                    <a:pt x="181464" y="117220"/>
                  </a:lnTo>
                  <a:lnTo>
                    <a:pt x="60023" y="124967"/>
                  </a:lnTo>
                  <a:close/>
                </a:path>
                <a:path w="1753870" h="125094">
                  <a:moveTo>
                    <a:pt x="1750552" y="41782"/>
                  </a:moveTo>
                  <a:lnTo>
                    <a:pt x="1659648" y="41782"/>
                  </a:lnTo>
                  <a:lnTo>
                    <a:pt x="1663298" y="41274"/>
                  </a:lnTo>
                  <a:lnTo>
                    <a:pt x="1665923" y="41274"/>
                  </a:lnTo>
                  <a:lnTo>
                    <a:pt x="1682127" y="39750"/>
                  </a:lnTo>
                  <a:lnTo>
                    <a:pt x="1690185" y="39115"/>
                  </a:lnTo>
                  <a:lnTo>
                    <a:pt x="1698348" y="38607"/>
                  </a:lnTo>
                  <a:lnTo>
                    <a:pt x="1703048" y="38607"/>
                  </a:lnTo>
                  <a:lnTo>
                    <a:pt x="1706723" y="38099"/>
                  </a:lnTo>
                  <a:lnTo>
                    <a:pt x="1716123" y="38099"/>
                  </a:lnTo>
                  <a:lnTo>
                    <a:pt x="1720848" y="37591"/>
                  </a:lnTo>
                  <a:lnTo>
                    <a:pt x="1726073" y="36575"/>
                  </a:lnTo>
                  <a:lnTo>
                    <a:pt x="1727648" y="36067"/>
                  </a:lnTo>
                  <a:lnTo>
                    <a:pt x="1737573" y="36067"/>
                  </a:lnTo>
                  <a:lnTo>
                    <a:pt x="1740723" y="36575"/>
                  </a:lnTo>
                  <a:lnTo>
                    <a:pt x="1744373" y="37591"/>
                  </a:lnTo>
                  <a:lnTo>
                    <a:pt x="1747523" y="38099"/>
                  </a:lnTo>
                  <a:lnTo>
                    <a:pt x="1750552" y="41782"/>
                  </a:lnTo>
                  <a:close/>
                </a:path>
                <a:path w="1753870" h="125094">
                  <a:moveTo>
                    <a:pt x="934156" y="88899"/>
                  </a:moveTo>
                  <a:lnTo>
                    <a:pt x="223223" y="88899"/>
                  </a:lnTo>
                  <a:lnTo>
                    <a:pt x="227948" y="88391"/>
                  </a:lnTo>
                  <a:lnTo>
                    <a:pt x="232648" y="88391"/>
                  </a:lnTo>
                  <a:lnTo>
                    <a:pt x="584173" y="71119"/>
                  </a:lnTo>
                  <a:lnTo>
                    <a:pt x="982156" y="60197"/>
                  </a:lnTo>
                  <a:lnTo>
                    <a:pt x="1413470" y="53593"/>
                  </a:lnTo>
                  <a:lnTo>
                    <a:pt x="1441291" y="52958"/>
                  </a:lnTo>
                  <a:lnTo>
                    <a:pt x="1464050" y="52704"/>
                  </a:lnTo>
                  <a:lnTo>
                    <a:pt x="1472895" y="52450"/>
                  </a:lnTo>
                  <a:lnTo>
                    <a:pt x="1490673" y="51688"/>
                  </a:lnTo>
                  <a:lnTo>
                    <a:pt x="1510208" y="51180"/>
                  </a:lnTo>
                  <a:lnTo>
                    <a:pt x="1549089" y="49656"/>
                  </a:lnTo>
                  <a:lnTo>
                    <a:pt x="1568623" y="49148"/>
                  </a:lnTo>
                  <a:lnTo>
                    <a:pt x="1574373" y="49148"/>
                  </a:lnTo>
                  <a:lnTo>
                    <a:pt x="1580123" y="48640"/>
                  </a:lnTo>
                  <a:lnTo>
                    <a:pt x="1588498" y="48640"/>
                  </a:lnTo>
                  <a:lnTo>
                    <a:pt x="1591623" y="47497"/>
                  </a:lnTo>
                  <a:lnTo>
                    <a:pt x="1595298" y="47497"/>
                  </a:lnTo>
                  <a:lnTo>
                    <a:pt x="1593723" y="46481"/>
                  </a:lnTo>
                  <a:lnTo>
                    <a:pt x="1592673" y="45465"/>
                  </a:lnTo>
                  <a:lnTo>
                    <a:pt x="1591623" y="43306"/>
                  </a:lnTo>
                  <a:lnTo>
                    <a:pt x="1751806" y="43306"/>
                  </a:lnTo>
                  <a:lnTo>
                    <a:pt x="1752223" y="43814"/>
                  </a:lnTo>
                  <a:lnTo>
                    <a:pt x="1753273" y="46481"/>
                  </a:lnTo>
                  <a:lnTo>
                    <a:pt x="1753768" y="48513"/>
                  </a:lnTo>
                  <a:lnTo>
                    <a:pt x="1753798" y="55879"/>
                  </a:lnTo>
                  <a:lnTo>
                    <a:pt x="1751173" y="61086"/>
                  </a:lnTo>
                  <a:lnTo>
                    <a:pt x="1747523" y="62737"/>
                  </a:lnTo>
                  <a:lnTo>
                    <a:pt x="1743323" y="64769"/>
                  </a:lnTo>
                  <a:lnTo>
                    <a:pt x="1740198" y="66928"/>
                  </a:lnTo>
                  <a:lnTo>
                    <a:pt x="1736523" y="68960"/>
                  </a:lnTo>
                  <a:lnTo>
                    <a:pt x="1734698" y="69468"/>
                  </a:lnTo>
                  <a:lnTo>
                    <a:pt x="1681598" y="69468"/>
                  </a:lnTo>
                  <a:lnTo>
                    <a:pt x="1593198" y="75310"/>
                  </a:lnTo>
                  <a:lnTo>
                    <a:pt x="1574045" y="75818"/>
                  </a:lnTo>
                  <a:lnTo>
                    <a:pt x="1564297" y="76199"/>
                  </a:lnTo>
                  <a:lnTo>
                    <a:pt x="1554498" y="76834"/>
                  </a:lnTo>
                  <a:lnTo>
                    <a:pt x="1453309" y="80009"/>
                  </a:lnTo>
                  <a:lnTo>
                    <a:pt x="1015723" y="87248"/>
                  </a:lnTo>
                  <a:lnTo>
                    <a:pt x="1003637" y="87629"/>
                  </a:lnTo>
                  <a:lnTo>
                    <a:pt x="979671" y="88010"/>
                  </a:lnTo>
                  <a:lnTo>
                    <a:pt x="967598" y="88391"/>
                  </a:lnTo>
                  <a:lnTo>
                    <a:pt x="934156" y="88899"/>
                  </a:lnTo>
                  <a:close/>
                </a:path>
                <a:path w="1753870" h="125094">
                  <a:moveTo>
                    <a:pt x="37523" y="64261"/>
                  </a:moveTo>
                  <a:lnTo>
                    <a:pt x="31248" y="64261"/>
                  </a:lnTo>
                  <a:lnTo>
                    <a:pt x="24448" y="63753"/>
                  </a:lnTo>
                  <a:lnTo>
                    <a:pt x="18698" y="60578"/>
                  </a:lnTo>
                  <a:lnTo>
                    <a:pt x="13998" y="60578"/>
                  </a:lnTo>
                  <a:lnTo>
                    <a:pt x="8773" y="59562"/>
                  </a:lnTo>
                  <a:lnTo>
                    <a:pt x="6673" y="59054"/>
                  </a:lnTo>
                  <a:lnTo>
                    <a:pt x="4048" y="58038"/>
                  </a:lnTo>
                  <a:lnTo>
                    <a:pt x="1448" y="57403"/>
                  </a:lnTo>
                  <a:lnTo>
                    <a:pt x="70" y="54736"/>
                  </a:lnTo>
                  <a:lnTo>
                    <a:pt x="0" y="53593"/>
                  </a:lnTo>
                  <a:lnTo>
                    <a:pt x="923" y="47497"/>
                  </a:lnTo>
                  <a:lnTo>
                    <a:pt x="3523" y="46481"/>
                  </a:lnTo>
                  <a:lnTo>
                    <a:pt x="6148" y="46481"/>
                  </a:lnTo>
                  <a:lnTo>
                    <a:pt x="11898" y="45973"/>
                  </a:lnTo>
                  <a:lnTo>
                    <a:pt x="17123" y="44957"/>
                  </a:lnTo>
                  <a:lnTo>
                    <a:pt x="23398" y="44322"/>
                  </a:lnTo>
                  <a:lnTo>
                    <a:pt x="24973" y="44322"/>
                  </a:lnTo>
                  <a:lnTo>
                    <a:pt x="27598" y="46481"/>
                  </a:lnTo>
                  <a:lnTo>
                    <a:pt x="28648" y="48640"/>
                  </a:lnTo>
                  <a:lnTo>
                    <a:pt x="351682" y="48640"/>
                  </a:lnTo>
                  <a:lnTo>
                    <a:pt x="260898" y="53847"/>
                  </a:lnTo>
                  <a:lnTo>
                    <a:pt x="238300" y="54736"/>
                  </a:lnTo>
                  <a:lnTo>
                    <a:pt x="96648" y="62229"/>
                  </a:lnTo>
                  <a:lnTo>
                    <a:pt x="90898" y="62229"/>
                  </a:lnTo>
                  <a:lnTo>
                    <a:pt x="85648" y="62737"/>
                  </a:lnTo>
                  <a:lnTo>
                    <a:pt x="79373" y="62737"/>
                  </a:lnTo>
                  <a:lnTo>
                    <a:pt x="69083" y="63372"/>
                  </a:lnTo>
                  <a:lnTo>
                    <a:pt x="58645" y="63880"/>
                  </a:lnTo>
                  <a:lnTo>
                    <a:pt x="48109" y="64134"/>
                  </a:lnTo>
                  <a:lnTo>
                    <a:pt x="37523" y="64261"/>
                  </a:lnTo>
                  <a:close/>
                </a:path>
                <a:path w="1753870" h="125094">
                  <a:moveTo>
                    <a:pt x="1693623" y="87756"/>
                  </a:moveTo>
                  <a:lnTo>
                    <a:pt x="1690373" y="87756"/>
                  </a:lnTo>
                  <a:lnTo>
                    <a:pt x="1687673" y="86867"/>
                  </a:lnTo>
                  <a:lnTo>
                    <a:pt x="1685798" y="85724"/>
                  </a:lnTo>
                  <a:lnTo>
                    <a:pt x="1682648" y="84708"/>
                  </a:lnTo>
                  <a:lnTo>
                    <a:pt x="1680548" y="82041"/>
                  </a:lnTo>
                  <a:lnTo>
                    <a:pt x="1680048" y="78358"/>
                  </a:lnTo>
                  <a:lnTo>
                    <a:pt x="1679602" y="76199"/>
                  </a:lnTo>
                  <a:lnTo>
                    <a:pt x="1679523" y="72135"/>
                  </a:lnTo>
                  <a:lnTo>
                    <a:pt x="1681598" y="69468"/>
                  </a:lnTo>
                  <a:lnTo>
                    <a:pt x="1734698" y="69468"/>
                  </a:lnTo>
                  <a:lnTo>
                    <a:pt x="1732873" y="69976"/>
                  </a:lnTo>
                  <a:lnTo>
                    <a:pt x="1729198" y="72135"/>
                  </a:lnTo>
                  <a:lnTo>
                    <a:pt x="1726073" y="73151"/>
                  </a:lnTo>
                  <a:lnTo>
                    <a:pt x="1718748" y="76834"/>
                  </a:lnTo>
                  <a:lnTo>
                    <a:pt x="1715598" y="77850"/>
                  </a:lnTo>
                  <a:lnTo>
                    <a:pt x="1716123" y="77850"/>
                  </a:lnTo>
                  <a:lnTo>
                    <a:pt x="1715598" y="78358"/>
                  </a:lnTo>
                  <a:lnTo>
                    <a:pt x="1714048" y="78358"/>
                  </a:lnTo>
                  <a:lnTo>
                    <a:pt x="1714048" y="79374"/>
                  </a:lnTo>
                  <a:lnTo>
                    <a:pt x="1708273" y="82041"/>
                  </a:lnTo>
                  <a:lnTo>
                    <a:pt x="1701473" y="84708"/>
                  </a:lnTo>
                  <a:lnTo>
                    <a:pt x="1694473" y="87629"/>
                  </a:lnTo>
                  <a:lnTo>
                    <a:pt x="1693623" y="87756"/>
                  </a:lnTo>
                  <a:close/>
                </a:path>
              </a:pathLst>
            </a:custGeom>
            <a:solidFill>
              <a:srgbClr val="2F19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6374" y="2891949"/>
              <a:ext cx="2711450" cy="1307465"/>
            </a:xfrm>
            <a:custGeom>
              <a:avLst/>
              <a:gdLst/>
              <a:ahLst/>
              <a:cxnLst/>
              <a:rect l="l" t="t" r="r" b="b"/>
              <a:pathLst>
                <a:path w="2711450" h="1307464">
                  <a:moveTo>
                    <a:pt x="2711099" y="1307399"/>
                  </a:moveTo>
                  <a:lnTo>
                    <a:pt x="0" y="1307399"/>
                  </a:lnTo>
                  <a:lnTo>
                    <a:pt x="0" y="0"/>
                  </a:lnTo>
                  <a:lnTo>
                    <a:pt x="2711099" y="0"/>
                  </a:lnTo>
                  <a:lnTo>
                    <a:pt x="2711099" y="1307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91113" y="417061"/>
              <a:ext cx="3658235" cy="3989070"/>
            </a:xfrm>
            <a:custGeom>
              <a:avLst/>
              <a:gdLst/>
              <a:ahLst/>
              <a:cxnLst/>
              <a:rect l="l" t="t" r="r" b="b"/>
              <a:pathLst>
                <a:path w="3658234" h="3989070">
                  <a:moveTo>
                    <a:pt x="31754" y="3988982"/>
                  </a:moveTo>
                  <a:lnTo>
                    <a:pt x="0" y="0"/>
                  </a:lnTo>
                  <a:lnTo>
                    <a:pt x="3625126" y="92"/>
                  </a:lnTo>
                  <a:lnTo>
                    <a:pt x="3633574" y="1030347"/>
                  </a:lnTo>
                  <a:lnTo>
                    <a:pt x="234264" y="1030347"/>
                  </a:lnTo>
                  <a:lnTo>
                    <a:pt x="190252" y="1042215"/>
                  </a:lnTo>
                  <a:lnTo>
                    <a:pt x="155375" y="1070619"/>
                  </a:lnTo>
                  <a:lnTo>
                    <a:pt x="132983" y="1111517"/>
                  </a:lnTo>
                  <a:lnTo>
                    <a:pt x="126427" y="1160868"/>
                  </a:lnTo>
                  <a:lnTo>
                    <a:pt x="137608" y="1208965"/>
                  </a:lnTo>
                  <a:lnTo>
                    <a:pt x="163776" y="1247635"/>
                  </a:lnTo>
                  <a:lnTo>
                    <a:pt x="201199" y="1272872"/>
                  </a:lnTo>
                  <a:lnTo>
                    <a:pt x="246144" y="1280671"/>
                  </a:lnTo>
                  <a:lnTo>
                    <a:pt x="3635627" y="1280671"/>
                  </a:lnTo>
                  <a:lnTo>
                    <a:pt x="3647224" y="2695055"/>
                  </a:lnTo>
                  <a:lnTo>
                    <a:pt x="247848" y="2695055"/>
                  </a:lnTo>
                  <a:lnTo>
                    <a:pt x="203857" y="2707077"/>
                  </a:lnTo>
                  <a:lnTo>
                    <a:pt x="169021" y="2735736"/>
                  </a:lnTo>
                  <a:lnTo>
                    <a:pt x="146660" y="2776684"/>
                  </a:lnTo>
                  <a:lnTo>
                    <a:pt x="140094" y="2825571"/>
                  </a:lnTo>
                  <a:lnTo>
                    <a:pt x="151283" y="2874094"/>
                  </a:lnTo>
                  <a:lnTo>
                    <a:pt x="177420" y="2912718"/>
                  </a:lnTo>
                  <a:lnTo>
                    <a:pt x="214804" y="2937720"/>
                  </a:lnTo>
                  <a:lnTo>
                    <a:pt x="259729" y="2945378"/>
                  </a:lnTo>
                  <a:lnTo>
                    <a:pt x="3649277" y="2945378"/>
                  </a:lnTo>
                  <a:lnTo>
                    <a:pt x="3657825" y="3987930"/>
                  </a:lnTo>
                  <a:lnTo>
                    <a:pt x="31754" y="3988982"/>
                  </a:lnTo>
                  <a:close/>
                </a:path>
                <a:path w="3658234" h="3989070">
                  <a:moveTo>
                    <a:pt x="3635627" y="1280671"/>
                  </a:moveTo>
                  <a:lnTo>
                    <a:pt x="246144" y="1280671"/>
                  </a:lnTo>
                  <a:lnTo>
                    <a:pt x="290142" y="1268788"/>
                  </a:lnTo>
                  <a:lnTo>
                    <a:pt x="324989" y="1240355"/>
                  </a:lnTo>
                  <a:lnTo>
                    <a:pt x="347351" y="1199427"/>
                  </a:lnTo>
                  <a:lnTo>
                    <a:pt x="353894" y="1150062"/>
                  </a:lnTo>
                  <a:lnTo>
                    <a:pt x="342706" y="1101554"/>
                  </a:lnTo>
                  <a:lnTo>
                    <a:pt x="316570" y="1062962"/>
                  </a:lnTo>
                  <a:lnTo>
                    <a:pt x="279188" y="1037991"/>
                  </a:lnTo>
                  <a:lnTo>
                    <a:pt x="234264" y="1030347"/>
                  </a:lnTo>
                  <a:lnTo>
                    <a:pt x="3633574" y="1030347"/>
                  </a:lnTo>
                  <a:lnTo>
                    <a:pt x="3635627" y="1280671"/>
                  </a:lnTo>
                  <a:close/>
                </a:path>
                <a:path w="3658234" h="3989070">
                  <a:moveTo>
                    <a:pt x="3649277" y="2945378"/>
                  </a:moveTo>
                  <a:lnTo>
                    <a:pt x="259729" y="2945378"/>
                  </a:lnTo>
                  <a:lnTo>
                    <a:pt x="303727" y="2933496"/>
                  </a:lnTo>
                  <a:lnTo>
                    <a:pt x="338574" y="2905062"/>
                  </a:lnTo>
                  <a:lnTo>
                    <a:pt x="360936" y="2864135"/>
                  </a:lnTo>
                  <a:lnTo>
                    <a:pt x="367478" y="2814770"/>
                  </a:lnTo>
                  <a:lnTo>
                    <a:pt x="356033" y="2766738"/>
                  </a:lnTo>
                  <a:lnTo>
                    <a:pt x="329427" y="2728116"/>
                  </a:lnTo>
                  <a:lnTo>
                    <a:pt x="291939" y="2702893"/>
                  </a:lnTo>
                  <a:lnTo>
                    <a:pt x="247848" y="2695055"/>
                  </a:lnTo>
                  <a:lnTo>
                    <a:pt x="3647224" y="2695055"/>
                  </a:lnTo>
                  <a:lnTo>
                    <a:pt x="3649277" y="2945378"/>
                  </a:lnTo>
                  <a:close/>
                </a:path>
              </a:pathLst>
            </a:custGeom>
            <a:solidFill>
              <a:srgbClr val="BA9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55" dirty="0"/>
              <a:t>References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16" name="object 16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29209" indent="-336550" algn="just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●"/>
              <a:tabLst>
                <a:tab pos="349250" algn="l"/>
              </a:tabLst>
            </a:pPr>
            <a:r>
              <a:rPr dirty="0">
                <a:hlinkClick r:id="rId4"/>
              </a:rPr>
              <a:t>https://spanpumpsindia.com/joy-pump-</a:t>
            </a:r>
            <a:r>
              <a:rPr spc="-25" dirty="0">
                <a:hlinkClick r:id="rId4"/>
              </a:rPr>
              <a:t>se</a:t>
            </a:r>
            <a:r>
              <a:rPr u="none" spc="-25" dirty="0"/>
              <a:t> </a:t>
            </a:r>
            <a:r>
              <a:rPr spc="-10" dirty="0">
                <a:hlinkClick r:id="rId4"/>
              </a:rPr>
              <a:t>e-saw-</a:t>
            </a:r>
            <a:r>
              <a:rPr spc="-20" dirty="0">
                <a:hlinkClick r:id="rId4"/>
              </a:rPr>
              <a:t>pump/</a:t>
            </a:r>
          </a:p>
          <a:p>
            <a:pPr marL="348615" marR="45720" indent="-336550" algn="just">
              <a:lnSpc>
                <a:spcPct val="100000"/>
              </a:lnSpc>
              <a:spcBef>
                <a:spcPts val="1680"/>
              </a:spcBef>
              <a:buClr>
                <a:srgbClr val="000000"/>
              </a:buClr>
              <a:buFont typeface="Arial"/>
              <a:buChar char="●"/>
              <a:tabLst>
                <a:tab pos="349250" algn="l"/>
              </a:tabLst>
            </a:pPr>
            <a:r>
              <a:rPr spc="-10" dirty="0">
                <a:hlinkClick r:id="rId5"/>
              </a:rPr>
              <a:t>https://csrbox.org/India-</a:t>
            </a:r>
            <a:r>
              <a:rPr dirty="0">
                <a:hlinkClick r:id="rId5"/>
              </a:rPr>
              <a:t>CSR-projects-</a:t>
            </a:r>
            <a:r>
              <a:rPr spc="-25" dirty="0">
                <a:hlinkClick r:id="rId5"/>
              </a:rPr>
              <a:t>pro</a:t>
            </a:r>
            <a:r>
              <a:rPr u="none" spc="-25" dirty="0"/>
              <a:t> </a:t>
            </a:r>
            <a:r>
              <a:rPr dirty="0">
                <a:hlinkClick r:id="rId5"/>
              </a:rPr>
              <a:t>posal_Span-Pumps-Private-</a:t>
            </a:r>
            <a:r>
              <a:rPr spc="-10" dirty="0">
                <a:hlinkClick r:id="rId5"/>
              </a:rPr>
              <a:t>Limited_Sch</a:t>
            </a:r>
            <a:r>
              <a:rPr u="none" spc="-10" dirty="0"/>
              <a:t> </a:t>
            </a:r>
            <a:r>
              <a:rPr dirty="0">
                <a:hlinkClick r:id="rId5"/>
              </a:rPr>
              <a:t>ool-Drinking-and-Sanitation-</a:t>
            </a:r>
            <a:r>
              <a:rPr spc="-10" dirty="0">
                <a:hlinkClick r:id="rId5"/>
              </a:rPr>
              <a:t>Water_179</a:t>
            </a:r>
          </a:p>
          <a:p>
            <a:pPr marL="348615" marR="47625" indent="-336550" algn="just">
              <a:lnSpc>
                <a:spcPct val="100000"/>
              </a:lnSpc>
              <a:spcBef>
                <a:spcPts val="1680"/>
              </a:spcBef>
              <a:buClr>
                <a:srgbClr val="000000"/>
              </a:buClr>
              <a:buFont typeface="Arial"/>
              <a:buChar char="●"/>
              <a:tabLst>
                <a:tab pos="349250" algn="l"/>
              </a:tabLst>
            </a:pPr>
            <a:r>
              <a:rPr spc="-10" dirty="0">
                <a:hlinkClick r:id="rId6"/>
              </a:rPr>
              <a:t>https://www.letsendorse.com/innovation/i</a:t>
            </a:r>
            <a:r>
              <a:rPr u="none" spc="-10" dirty="0"/>
              <a:t> </a:t>
            </a:r>
            <a:r>
              <a:rPr dirty="0">
                <a:hlinkClick r:id="rId6"/>
              </a:rPr>
              <a:t>nnovative-see-saw-mechanism-to-</a:t>
            </a:r>
            <a:r>
              <a:rPr spc="-10" dirty="0">
                <a:hlinkClick r:id="rId6"/>
              </a:rPr>
              <a:t>pump-</a:t>
            </a:r>
            <a:r>
              <a:rPr u="none" spc="-10" dirty="0"/>
              <a:t> </a:t>
            </a:r>
            <a:r>
              <a:rPr spc="-10" dirty="0">
                <a:hlinkClick r:id="rId6"/>
              </a:rPr>
              <a:t>groundwater</a:t>
            </a:r>
          </a:p>
          <a:p>
            <a:pPr marL="348615" marR="5080" indent="-336550">
              <a:lnSpc>
                <a:spcPct val="100000"/>
              </a:lnSpc>
              <a:spcBef>
                <a:spcPts val="1680"/>
              </a:spcBef>
              <a:buClr>
                <a:srgbClr val="000000"/>
              </a:buClr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pc="-10" dirty="0">
                <a:hlinkClick r:id="rId2"/>
              </a:rPr>
              <a:t>http://bhoomimagazine.org/2017/04/01/tr</a:t>
            </a:r>
            <a:r>
              <a:rPr u="none" spc="-10" dirty="0"/>
              <a:t> </a:t>
            </a:r>
            <a:r>
              <a:rPr dirty="0">
                <a:hlinkClick r:id="rId2"/>
              </a:rPr>
              <a:t>aditional-and-innovative-water-</a:t>
            </a:r>
            <a:r>
              <a:rPr spc="-10" dirty="0">
                <a:hlinkClick r:id="rId2"/>
              </a:rPr>
              <a:t>conservati</a:t>
            </a:r>
            <a:r>
              <a:rPr u="none" spc="-10" dirty="0"/>
              <a:t> </a:t>
            </a:r>
            <a:r>
              <a:rPr dirty="0">
                <a:hlinkClick r:id="rId2"/>
              </a:rPr>
              <a:t>on-methods-in-</a:t>
            </a:r>
            <a:r>
              <a:rPr spc="-10" dirty="0">
                <a:hlinkClick r:id="rId2"/>
              </a:rPr>
              <a:t>india/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6620" y="665648"/>
            <a:ext cx="105727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i="0" spc="-90" dirty="0">
                <a:latin typeface="Gill Sans MT"/>
                <a:cs typeface="Gill Sans MT"/>
              </a:rPr>
              <a:t>Index</a:t>
            </a:r>
            <a:endParaRPr sz="33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06425" y="866064"/>
            <a:ext cx="1578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80" dirty="0">
                <a:solidFill>
                  <a:srgbClr val="2F1931"/>
                </a:solidFill>
                <a:latin typeface="Gill Sans MT"/>
                <a:cs typeface="Gill Sans MT"/>
              </a:rPr>
              <a:t>Product</a:t>
            </a:r>
            <a:r>
              <a:rPr sz="2000" b="1" spc="-25" dirty="0">
                <a:solidFill>
                  <a:srgbClr val="2F1931"/>
                </a:solidFill>
                <a:latin typeface="Gill Sans MT"/>
                <a:cs typeface="Gill Sans MT"/>
              </a:rPr>
              <a:t> </a:t>
            </a:r>
            <a:r>
              <a:rPr sz="2000" b="1" spc="-20" dirty="0">
                <a:solidFill>
                  <a:srgbClr val="2F1931"/>
                </a:solidFill>
                <a:latin typeface="Gill Sans MT"/>
                <a:cs typeface="Gill Sans MT"/>
              </a:rPr>
              <a:t>Pitch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73754" y="632513"/>
            <a:ext cx="631190" cy="620395"/>
          </a:xfrm>
          <a:prstGeom prst="rect">
            <a:avLst/>
          </a:prstGeom>
          <a:solidFill>
            <a:srgbClr val="FFAB58"/>
          </a:solidFill>
        </p:spPr>
        <p:txBody>
          <a:bodyPr vert="horz" wrap="square" lIns="0" tIns="88265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695"/>
              </a:spcBef>
            </a:pPr>
            <a:r>
              <a:rPr sz="2800" spc="30" dirty="0">
                <a:solidFill>
                  <a:srgbClr val="2F1931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73754" y="1329601"/>
            <a:ext cx="631190" cy="613410"/>
          </a:xfrm>
          <a:prstGeom prst="rect">
            <a:avLst/>
          </a:prstGeom>
          <a:solidFill>
            <a:srgbClr val="FFAB58"/>
          </a:solidFill>
        </p:spPr>
        <p:txBody>
          <a:bodyPr vert="horz" wrap="square" lIns="0" tIns="8509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670"/>
              </a:spcBef>
            </a:pPr>
            <a:r>
              <a:rPr sz="2800" spc="229" dirty="0">
                <a:solidFill>
                  <a:srgbClr val="2F1931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73754" y="2055951"/>
            <a:ext cx="631190" cy="615950"/>
          </a:xfrm>
          <a:prstGeom prst="rect">
            <a:avLst/>
          </a:prstGeom>
          <a:solidFill>
            <a:srgbClr val="FFAB58"/>
          </a:solidFill>
        </p:spPr>
        <p:txBody>
          <a:bodyPr vert="horz" wrap="square" lIns="0" tIns="8255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650"/>
              </a:spcBef>
            </a:pPr>
            <a:r>
              <a:rPr sz="2800" spc="254" dirty="0">
                <a:solidFill>
                  <a:srgbClr val="2F1931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73754" y="2782300"/>
            <a:ext cx="631190" cy="621030"/>
          </a:xfrm>
          <a:prstGeom prst="rect">
            <a:avLst/>
          </a:prstGeom>
          <a:solidFill>
            <a:srgbClr val="FFAB58"/>
          </a:solidFill>
        </p:spPr>
        <p:txBody>
          <a:bodyPr vert="horz" wrap="square" lIns="0" tIns="79375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625"/>
              </a:spcBef>
            </a:pPr>
            <a:r>
              <a:rPr sz="2800" spc="270" dirty="0">
                <a:solidFill>
                  <a:srgbClr val="2F1931"/>
                </a:solidFill>
                <a:latin typeface="Calibri"/>
                <a:cs typeface="Calibri"/>
              </a:rPr>
              <a:t>04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8264525" cy="3422015"/>
            <a:chOff x="0" y="0"/>
            <a:chExt cx="8264525" cy="3422015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1949450" cy="1583690"/>
            </a:xfrm>
            <a:custGeom>
              <a:avLst/>
              <a:gdLst/>
              <a:ahLst/>
              <a:cxnLst/>
              <a:rect l="l" t="t" r="r" b="b"/>
              <a:pathLst>
                <a:path w="1949450" h="1583690">
                  <a:moveTo>
                    <a:pt x="1535819" y="1583658"/>
                  </a:moveTo>
                  <a:lnTo>
                    <a:pt x="0" y="1183363"/>
                  </a:lnTo>
                  <a:lnTo>
                    <a:pt x="0" y="798939"/>
                  </a:lnTo>
                  <a:lnTo>
                    <a:pt x="208469" y="0"/>
                  </a:lnTo>
                  <a:lnTo>
                    <a:pt x="268229" y="0"/>
                  </a:lnTo>
                  <a:lnTo>
                    <a:pt x="260670" y="17359"/>
                  </a:lnTo>
                  <a:lnTo>
                    <a:pt x="260360" y="38443"/>
                  </a:lnTo>
                  <a:lnTo>
                    <a:pt x="267867" y="57238"/>
                  </a:lnTo>
                  <a:lnTo>
                    <a:pt x="281930" y="71797"/>
                  </a:lnTo>
                  <a:lnTo>
                    <a:pt x="301285" y="80177"/>
                  </a:lnTo>
                  <a:lnTo>
                    <a:pt x="322177" y="80452"/>
                  </a:lnTo>
                  <a:lnTo>
                    <a:pt x="1928074" y="80452"/>
                  </a:lnTo>
                  <a:lnTo>
                    <a:pt x="1777635" y="656965"/>
                  </a:lnTo>
                  <a:lnTo>
                    <a:pt x="124775" y="656965"/>
                  </a:lnTo>
                  <a:lnTo>
                    <a:pt x="91298" y="678482"/>
                  </a:lnTo>
                  <a:lnTo>
                    <a:pt x="82602" y="718919"/>
                  </a:lnTo>
                  <a:lnTo>
                    <a:pt x="90201" y="737747"/>
                  </a:lnTo>
                  <a:lnTo>
                    <a:pt x="104269" y="752322"/>
                  </a:lnTo>
                  <a:lnTo>
                    <a:pt x="123425" y="760665"/>
                  </a:lnTo>
                  <a:lnTo>
                    <a:pt x="144509" y="760975"/>
                  </a:lnTo>
                  <a:lnTo>
                    <a:pt x="1750494" y="760975"/>
                  </a:lnTo>
                  <a:lnTo>
                    <a:pt x="1535819" y="1583658"/>
                  </a:lnTo>
                  <a:close/>
                </a:path>
                <a:path w="1949450" h="1583690">
                  <a:moveTo>
                    <a:pt x="1928074" y="80452"/>
                  </a:moveTo>
                  <a:lnTo>
                    <a:pt x="322177" y="80452"/>
                  </a:lnTo>
                  <a:lnTo>
                    <a:pt x="340990" y="72962"/>
                  </a:lnTo>
                  <a:lnTo>
                    <a:pt x="355653" y="58935"/>
                  </a:lnTo>
                  <a:lnTo>
                    <a:pt x="364095" y="39600"/>
                  </a:lnTo>
                  <a:lnTo>
                    <a:pt x="364308" y="18689"/>
                  </a:lnTo>
                  <a:lnTo>
                    <a:pt x="356778" y="0"/>
                  </a:lnTo>
                  <a:lnTo>
                    <a:pt x="1949067" y="0"/>
                  </a:lnTo>
                  <a:lnTo>
                    <a:pt x="1928074" y="80452"/>
                  </a:lnTo>
                  <a:close/>
                </a:path>
                <a:path w="1949450" h="1583690">
                  <a:moveTo>
                    <a:pt x="1750494" y="760975"/>
                  </a:moveTo>
                  <a:lnTo>
                    <a:pt x="144509" y="760975"/>
                  </a:lnTo>
                  <a:lnTo>
                    <a:pt x="163304" y="753468"/>
                  </a:lnTo>
                  <a:lnTo>
                    <a:pt x="177864" y="739405"/>
                  </a:lnTo>
                  <a:lnTo>
                    <a:pt x="186243" y="720050"/>
                  </a:lnTo>
                  <a:lnTo>
                    <a:pt x="186496" y="698954"/>
                  </a:lnTo>
                  <a:lnTo>
                    <a:pt x="178895" y="680139"/>
                  </a:lnTo>
                  <a:lnTo>
                    <a:pt x="164824" y="665577"/>
                  </a:lnTo>
                  <a:lnTo>
                    <a:pt x="145666" y="657240"/>
                  </a:lnTo>
                  <a:lnTo>
                    <a:pt x="124775" y="656965"/>
                  </a:lnTo>
                  <a:lnTo>
                    <a:pt x="1777635" y="656965"/>
                  </a:lnTo>
                  <a:lnTo>
                    <a:pt x="1750494" y="760975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918335" cy="1549400"/>
            </a:xfrm>
            <a:custGeom>
              <a:avLst/>
              <a:gdLst/>
              <a:ahLst/>
              <a:cxnLst/>
              <a:rect l="l" t="t" r="r" b="b"/>
              <a:pathLst>
                <a:path w="1918335" h="1549400">
                  <a:moveTo>
                    <a:pt x="1514042" y="1549345"/>
                  </a:moveTo>
                  <a:lnTo>
                    <a:pt x="0" y="1155171"/>
                  </a:lnTo>
                  <a:lnTo>
                    <a:pt x="0" y="681248"/>
                  </a:lnTo>
                  <a:lnTo>
                    <a:pt x="177760" y="0"/>
                  </a:lnTo>
                  <a:lnTo>
                    <a:pt x="238133" y="0"/>
                  </a:lnTo>
                  <a:lnTo>
                    <a:pt x="238077" y="4279"/>
                  </a:lnTo>
                  <a:lnTo>
                    <a:pt x="245578" y="23106"/>
                  </a:lnTo>
                  <a:lnTo>
                    <a:pt x="259617" y="37776"/>
                  </a:lnTo>
                  <a:lnTo>
                    <a:pt x="278958" y="46220"/>
                  </a:lnTo>
                  <a:lnTo>
                    <a:pt x="300041" y="46530"/>
                  </a:lnTo>
                  <a:lnTo>
                    <a:pt x="1905753" y="46530"/>
                  </a:lnTo>
                  <a:lnTo>
                    <a:pt x="1755580" y="622675"/>
                  </a:lnTo>
                  <a:lnTo>
                    <a:pt x="102793" y="622675"/>
                  </a:lnTo>
                  <a:lnTo>
                    <a:pt x="69417" y="644347"/>
                  </a:lnTo>
                  <a:lnTo>
                    <a:pt x="60762" y="684593"/>
                  </a:lnTo>
                  <a:lnTo>
                    <a:pt x="68254" y="703398"/>
                  </a:lnTo>
                  <a:lnTo>
                    <a:pt x="82301" y="717968"/>
                  </a:lnTo>
                  <a:lnTo>
                    <a:pt x="101649" y="726352"/>
                  </a:lnTo>
                  <a:lnTo>
                    <a:pt x="122732" y="726663"/>
                  </a:lnTo>
                  <a:lnTo>
                    <a:pt x="1728476" y="726663"/>
                  </a:lnTo>
                  <a:lnTo>
                    <a:pt x="1514042" y="1549345"/>
                  </a:lnTo>
                  <a:close/>
                </a:path>
                <a:path w="1918335" h="1549400">
                  <a:moveTo>
                    <a:pt x="1905753" y="46530"/>
                  </a:moveTo>
                  <a:lnTo>
                    <a:pt x="300041" y="46530"/>
                  </a:lnTo>
                  <a:lnTo>
                    <a:pt x="318836" y="39023"/>
                  </a:lnTo>
                  <a:lnTo>
                    <a:pt x="333396" y="24960"/>
                  </a:lnTo>
                  <a:lnTo>
                    <a:pt x="341775" y="5605"/>
                  </a:lnTo>
                  <a:lnTo>
                    <a:pt x="341860" y="0"/>
                  </a:lnTo>
                  <a:lnTo>
                    <a:pt x="1917882" y="0"/>
                  </a:lnTo>
                  <a:lnTo>
                    <a:pt x="1905753" y="46530"/>
                  </a:lnTo>
                  <a:close/>
                </a:path>
                <a:path w="1918335" h="1549400">
                  <a:moveTo>
                    <a:pt x="1728476" y="726663"/>
                  </a:moveTo>
                  <a:lnTo>
                    <a:pt x="122732" y="726663"/>
                  </a:lnTo>
                  <a:lnTo>
                    <a:pt x="141527" y="719155"/>
                  </a:lnTo>
                  <a:lnTo>
                    <a:pt x="156087" y="705092"/>
                  </a:lnTo>
                  <a:lnTo>
                    <a:pt x="164466" y="685737"/>
                  </a:lnTo>
                  <a:lnTo>
                    <a:pt x="164614" y="664818"/>
                  </a:lnTo>
                  <a:lnTo>
                    <a:pt x="156912" y="645960"/>
                  </a:lnTo>
                  <a:lnTo>
                    <a:pt x="142842" y="631287"/>
                  </a:lnTo>
                  <a:lnTo>
                    <a:pt x="123889" y="622928"/>
                  </a:lnTo>
                  <a:lnTo>
                    <a:pt x="102793" y="622675"/>
                  </a:lnTo>
                  <a:lnTo>
                    <a:pt x="1755580" y="622675"/>
                  </a:lnTo>
                  <a:lnTo>
                    <a:pt x="1728476" y="726663"/>
                  </a:lnTo>
                  <a:close/>
                </a:path>
              </a:pathLst>
            </a:custGeom>
            <a:solidFill>
              <a:srgbClr val="BA9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399415" cy="1179195"/>
            </a:xfrm>
            <a:custGeom>
              <a:avLst/>
              <a:gdLst/>
              <a:ahLst/>
              <a:cxnLst/>
              <a:rect l="l" t="t" r="r" b="b"/>
              <a:pathLst>
                <a:path w="399415" h="1179195">
                  <a:moveTo>
                    <a:pt x="91311" y="1178963"/>
                  </a:moveTo>
                  <a:lnTo>
                    <a:pt x="0" y="1155182"/>
                  </a:lnTo>
                  <a:lnTo>
                    <a:pt x="0" y="681270"/>
                  </a:lnTo>
                  <a:lnTo>
                    <a:pt x="177774" y="0"/>
                  </a:lnTo>
                  <a:lnTo>
                    <a:pt x="238133" y="0"/>
                  </a:lnTo>
                  <a:lnTo>
                    <a:pt x="238077" y="4279"/>
                  </a:lnTo>
                  <a:lnTo>
                    <a:pt x="245578" y="23106"/>
                  </a:lnTo>
                  <a:lnTo>
                    <a:pt x="259617" y="37776"/>
                  </a:lnTo>
                  <a:lnTo>
                    <a:pt x="278958" y="46220"/>
                  </a:lnTo>
                  <a:lnTo>
                    <a:pt x="300041" y="46530"/>
                  </a:lnTo>
                  <a:lnTo>
                    <a:pt x="386842" y="46530"/>
                  </a:lnTo>
                  <a:lnTo>
                    <a:pt x="236485" y="622675"/>
                  </a:lnTo>
                  <a:lnTo>
                    <a:pt x="102793" y="622675"/>
                  </a:lnTo>
                  <a:lnTo>
                    <a:pt x="69417" y="644347"/>
                  </a:lnTo>
                  <a:lnTo>
                    <a:pt x="60762" y="684593"/>
                  </a:lnTo>
                  <a:lnTo>
                    <a:pt x="68254" y="703398"/>
                  </a:lnTo>
                  <a:lnTo>
                    <a:pt x="82301" y="717968"/>
                  </a:lnTo>
                  <a:lnTo>
                    <a:pt x="101649" y="726352"/>
                  </a:lnTo>
                  <a:lnTo>
                    <a:pt x="122732" y="726663"/>
                  </a:lnTo>
                  <a:lnTo>
                    <a:pt x="209347" y="726663"/>
                  </a:lnTo>
                  <a:lnTo>
                    <a:pt x="91311" y="1178963"/>
                  </a:lnTo>
                  <a:close/>
                </a:path>
                <a:path w="399415" h="1179195">
                  <a:moveTo>
                    <a:pt x="386842" y="46530"/>
                  </a:moveTo>
                  <a:lnTo>
                    <a:pt x="300041" y="46530"/>
                  </a:lnTo>
                  <a:lnTo>
                    <a:pt x="318836" y="39023"/>
                  </a:lnTo>
                  <a:lnTo>
                    <a:pt x="333396" y="24960"/>
                  </a:lnTo>
                  <a:lnTo>
                    <a:pt x="341775" y="5605"/>
                  </a:lnTo>
                  <a:lnTo>
                    <a:pt x="341860" y="0"/>
                  </a:lnTo>
                  <a:lnTo>
                    <a:pt x="398985" y="0"/>
                  </a:lnTo>
                  <a:lnTo>
                    <a:pt x="386842" y="46530"/>
                  </a:lnTo>
                  <a:close/>
                </a:path>
                <a:path w="399415" h="1179195">
                  <a:moveTo>
                    <a:pt x="209347" y="726663"/>
                  </a:moveTo>
                  <a:lnTo>
                    <a:pt x="122732" y="726663"/>
                  </a:lnTo>
                  <a:lnTo>
                    <a:pt x="141527" y="719155"/>
                  </a:lnTo>
                  <a:lnTo>
                    <a:pt x="156087" y="705092"/>
                  </a:lnTo>
                  <a:lnTo>
                    <a:pt x="164466" y="685737"/>
                  </a:lnTo>
                  <a:lnTo>
                    <a:pt x="164614" y="664818"/>
                  </a:lnTo>
                  <a:lnTo>
                    <a:pt x="156912" y="645960"/>
                  </a:lnTo>
                  <a:lnTo>
                    <a:pt x="142842" y="631287"/>
                  </a:lnTo>
                  <a:lnTo>
                    <a:pt x="123889" y="622928"/>
                  </a:lnTo>
                  <a:lnTo>
                    <a:pt x="102793" y="622675"/>
                  </a:lnTo>
                  <a:lnTo>
                    <a:pt x="236485" y="622675"/>
                  </a:lnTo>
                  <a:lnTo>
                    <a:pt x="209347" y="726663"/>
                  </a:lnTo>
                  <a:close/>
                </a:path>
              </a:pathLst>
            </a:custGeom>
            <a:solidFill>
              <a:srgbClr val="AD9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97375" y="1262369"/>
              <a:ext cx="2957830" cy="2150110"/>
            </a:xfrm>
            <a:custGeom>
              <a:avLst/>
              <a:gdLst/>
              <a:ahLst/>
              <a:cxnLst/>
              <a:rect l="l" t="t" r="r" b="b"/>
              <a:pathLst>
                <a:path w="2957829" h="2150110">
                  <a:moveTo>
                    <a:pt x="0" y="0"/>
                  </a:moveTo>
                  <a:lnTo>
                    <a:pt x="2901599" y="0"/>
                  </a:lnTo>
                </a:path>
                <a:path w="2957829" h="2150110">
                  <a:moveTo>
                    <a:pt x="0" y="690137"/>
                  </a:moveTo>
                  <a:lnTo>
                    <a:pt x="2901599" y="690137"/>
                  </a:lnTo>
                </a:path>
                <a:path w="2957829" h="2150110">
                  <a:moveTo>
                    <a:pt x="0" y="1418824"/>
                  </a:moveTo>
                  <a:lnTo>
                    <a:pt x="2901599" y="1418824"/>
                  </a:lnTo>
                </a:path>
                <a:path w="2957829" h="2150110">
                  <a:moveTo>
                    <a:pt x="55949" y="2149924"/>
                  </a:moveTo>
                  <a:lnTo>
                    <a:pt x="2957549" y="2149924"/>
                  </a:lnTo>
                </a:path>
              </a:pathLst>
            </a:custGeom>
            <a:ln w="19049">
              <a:solidFill>
                <a:srgbClr val="F3EE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279816" y="3508650"/>
            <a:ext cx="631190" cy="621030"/>
          </a:xfrm>
          <a:prstGeom prst="rect">
            <a:avLst/>
          </a:prstGeom>
          <a:solidFill>
            <a:srgbClr val="FFAB58"/>
          </a:solidFill>
        </p:spPr>
        <p:txBody>
          <a:bodyPr vert="horz" wrap="square" lIns="0" tIns="79375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625"/>
              </a:spcBef>
            </a:pPr>
            <a:r>
              <a:rPr sz="2800" spc="270" dirty="0">
                <a:solidFill>
                  <a:srgbClr val="2F1931"/>
                </a:solidFill>
                <a:latin typeface="Calibri"/>
                <a:cs typeface="Calibri"/>
              </a:rPr>
              <a:t>05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59387" y="4138644"/>
            <a:ext cx="2901950" cy="0"/>
          </a:xfrm>
          <a:custGeom>
            <a:avLst/>
            <a:gdLst/>
            <a:ahLst/>
            <a:cxnLst/>
            <a:rect l="l" t="t" r="r" b="b"/>
            <a:pathLst>
              <a:path w="2901950">
                <a:moveTo>
                  <a:pt x="0" y="0"/>
                </a:moveTo>
                <a:lnTo>
                  <a:pt x="2901599" y="0"/>
                </a:lnTo>
              </a:path>
            </a:pathLst>
          </a:custGeom>
          <a:ln w="19049">
            <a:solidFill>
              <a:srgbClr val="F3EE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06425" y="1536002"/>
            <a:ext cx="182816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85" dirty="0">
                <a:solidFill>
                  <a:srgbClr val="2F1931"/>
                </a:solidFill>
                <a:latin typeface="Gill Sans MT"/>
                <a:cs typeface="Gill Sans MT"/>
              </a:rPr>
              <a:t>Consumer</a:t>
            </a:r>
            <a:r>
              <a:rPr sz="2000" b="1" spc="-5" dirty="0">
                <a:solidFill>
                  <a:srgbClr val="2F1931"/>
                </a:solidFill>
                <a:latin typeface="Gill Sans MT"/>
                <a:cs typeface="Gill Sans MT"/>
              </a:rPr>
              <a:t> </a:t>
            </a:r>
            <a:r>
              <a:rPr sz="2000" b="1" spc="-20" dirty="0">
                <a:solidFill>
                  <a:srgbClr val="2F1931"/>
                </a:solidFill>
                <a:latin typeface="Gill Sans MT"/>
                <a:cs typeface="Gill Sans MT"/>
              </a:rPr>
              <a:t>Base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77675" y="2299515"/>
            <a:ext cx="25006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0" dirty="0">
                <a:solidFill>
                  <a:srgbClr val="2F1931"/>
                </a:solidFill>
                <a:latin typeface="Gill Sans MT"/>
                <a:cs typeface="Gill Sans MT"/>
              </a:rPr>
              <a:t>Design</a:t>
            </a:r>
            <a:r>
              <a:rPr sz="2000" b="1" spc="-105" dirty="0">
                <a:solidFill>
                  <a:srgbClr val="2F1931"/>
                </a:solidFill>
                <a:latin typeface="Gill Sans MT"/>
                <a:cs typeface="Gill Sans MT"/>
              </a:rPr>
              <a:t> </a:t>
            </a:r>
            <a:r>
              <a:rPr sz="2000" b="1" spc="-10" dirty="0">
                <a:solidFill>
                  <a:srgbClr val="2F1931"/>
                </a:solidFill>
                <a:latin typeface="Gill Sans MT"/>
                <a:cs typeface="Gill Sans MT"/>
              </a:rPr>
              <a:t>Specifications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77675" y="3004265"/>
            <a:ext cx="9055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5" dirty="0">
                <a:solidFill>
                  <a:srgbClr val="2F1931"/>
                </a:solidFill>
                <a:latin typeface="Gill Sans MT"/>
                <a:cs typeface="Gill Sans MT"/>
              </a:rPr>
              <a:t>Costing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77675" y="3766190"/>
            <a:ext cx="26193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0" dirty="0">
                <a:solidFill>
                  <a:srgbClr val="2F1931"/>
                </a:solidFill>
                <a:latin typeface="Gill Sans MT"/>
                <a:cs typeface="Gill Sans MT"/>
              </a:rPr>
              <a:t>User/Safety</a:t>
            </a:r>
            <a:r>
              <a:rPr sz="2000" b="1" spc="-60" dirty="0">
                <a:solidFill>
                  <a:srgbClr val="2F1931"/>
                </a:solidFill>
                <a:latin typeface="Gill Sans MT"/>
                <a:cs typeface="Gill Sans MT"/>
              </a:rPr>
              <a:t> </a:t>
            </a:r>
            <a:r>
              <a:rPr sz="2000" b="1" spc="-10" dirty="0">
                <a:solidFill>
                  <a:srgbClr val="2F1931"/>
                </a:solidFill>
                <a:latin typeface="Gill Sans MT"/>
                <a:cs typeface="Gill Sans MT"/>
              </a:rPr>
              <a:t>guidelines</a:t>
            </a:r>
            <a:endParaRPr sz="2000">
              <a:latin typeface="Gill Sans MT"/>
              <a:cs typeface="Gill Sans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136" y="2856975"/>
            <a:ext cx="2119424" cy="193335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349551" y="2022465"/>
            <a:ext cx="23075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marR="5080" indent="-33909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Arial"/>
                <a:cs typeface="Arial"/>
              </a:rPr>
              <a:t>Area: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Designs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in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spc="-25" dirty="0">
                <a:latin typeface="Arial"/>
                <a:cs typeface="Arial"/>
              </a:rPr>
              <a:t>the </a:t>
            </a:r>
            <a:r>
              <a:rPr sz="2000" i="1" dirty="0">
                <a:latin typeface="Arial"/>
                <a:cs typeface="Arial"/>
              </a:rPr>
              <a:t>farming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sector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658" y="1040904"/>
            <a:ext cx="4037329" cy="122302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23495" algn="ctr">
              <a:lnSpc>
                <a:spcPts val="3829"/>
              </a:lnSpc>
              <a:spcBef>
                <a:spcPts val="110"/>
              </a:spcBef>
            </a:pPr>
            <a:r>
              <a:rPr sz="3250" spc="145" dirty="0"/>
              <a:t>Problem</a:t>
            </a:r>
            <a:r>
              <a:rPr sz="3250" spc="-175" dirty="0"/>
              <a:t> </a:t>
            </a:r>
            <a:r>
              <a:rPr sz="3250" spc="130" dirty="0"/>
              <a:t>Statement</a:t>
            </a:r>
            <a:endParaRPr sz="3250" dirty="0"/>
          </a:p>
          <a:p>
            <a:pPr marL="753745" marR="785495" algn="l">
              <a:lnSpc>
                <a:spcPct val="79900"/>
              </a:lnSpc>
              <a:spcBef>
                <a:spcPts val="365"/>
              </a:spcBef>
            </a:pPr>
            <a:r>
              <a:rPr lang="en-US" sz="1800" i="0" spc="-150" dirty="0">
                <a:solidFill>
                  <a:srgbClr val="4F476F"/>
                </a:solidFill>
                <a:latin typeface="Noto Mono"/>
                <a:cs typeface="Noto Mono"/>
              </a:rPr>
              <a:t>Lack of water harvesting technologies for fresh irrigational water</a:t>
            </a:r>
            <a:endParaRPr sz="1800" dirty="0">
              <a:latin typeface="Noto Mono"/>
              <a:cs typeface="Noto Mon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8483" y="602897"/>
            <a:ext cx="8027034" cy="4138929"/>
            <a:chOff x="546500" y="641792"/>
            <a:chExt cx="8027034" cy="4138929"/>
          </a:xfrm>
        </p:grpSpPr>
        <p:sp>
          <p:nvSpPr>
            <p:cNvPr id="4" name="object 4"/>
            <p:cNvSpPr/>
            <p:nvPr/>
          </p:nvSpPr>
          <p:spPr>
            <a:xfrm>
              <a:off x="5279433" y="755553"/>
              <a:ext cx="2898140" cy="3529329"/>
            </a:xfrm>
            <a:custGeom>
              <a:avLst/>
              <a:gdLst/>
              <a:ahLst/>
              <a:cxnLst/>
              <a:rect l="l" t="t" r="r" b="b"/>
              <a:pathLst>
                <a:path w="2898140" h="3529329">
                  <a:moveTo>
                    <a:pt x="2667781" y="3529101"/>
                  </a:moveTo>
                  <a:lnTo>
                    <a:pt x="0" y="3345651"/>
                  </a:lnTo>
                  <a:lnTo>
                    <a:pt x="230063" y="0"/>
                  </a:lnTo>
                  <a:lnTo>
                    <a:pt x="2897845" y="183450"/>
                  </a:lnTo>
                  <a:lnTo>
                    <a:pt x="2667781" y="3529101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74553" y="641792"/>
              <a:ext cx="1482090" cy="377190"/>
            </a:xfrm>
            <a:custGeom>
              <a:avLst/>
              <a:gdLst/>
              <a:ahLst/>
              <a:cxnLst/>
              <a:rect l="l" t="t" r="r" b="b"/>
              <a:pathLst>
                <a:path w="1482090" h="377190">
                  <a:moveTo>
                    <a:pt x="1480011" y="376638"/>
                  </a:moveTo>
                  <a:lnTo>
                    <a:pt x="769" y="302872"/>
                  </a:lnTo>
                  <a:lnTo>
                    <a:pt x="0" y="253536"/>
                  </a:lnTo>
                  <a:lnTo>
                    <a:pt x="622" y="204501"/>
                  </a:lnTo>
                  <a:lnTo>
                    <a:pt x="2673" y="155695"/>
                  </a:lnTo>
                  <a:lnTo>
                    <a:pt x="6187" y="107048"/>
                  </a:lnTo>
                  <a:lnTo>
                    <a:pt x="11201" y="58488"/>
                  </a:lnTo>
                  <a:lnTo>
                    <a:pt x="17393" y="33130"/>
                  </a:lnTo>
                  <a:lnTo>
                    <a:pt x="21328" y="16899"/>
                  </a:lnTo>
                  <a:lnTo>
                    <a:pt x="24796" y="0"/>
                  </a:lnTo>
                  <a:lnTo>
                    <a:pt x="1481626" y="72891"/>
                  </a:lnTo>
                  <a:lnTo>
                    <a:pt x="1481263" y="98471"/>
                  </a:lnTo>
                  <a:lnTo>
                    <a:pt x="1481802" y="124278"/>
                  </a:lnTo>
                  <a:lnTo>
                    <a:pt x="1482051" y="149631"/>
                  </a:lnTo>
                  <a:lnTo>
                    <a:pt x="1480818" y="173848"/>
                  </a:lnTo>
                  <a:lnTo>
                    <a:pt x="1480351" y="224492"/>
                  </a:lnTo>
                  <a:lnTo>
                    <a:pt x="1480112" y="275269"/>
                  </a:lnTo>
                  <a:lnTo>
                    <a:pt x="1480024" y="326032"/>
                  </a:lnTo>
                  <a:lnTo>
                    <a:pt x="1480011" y="376638"/>
                  </a:lnTo>
                  <a:close/>
                </a:path>
              </a:pathLst>
            </a:custGeom>
            <a:solidFill>
              <a:srgbClr val="FF866A">
                <a:alpha val="765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500" y="2616600"/>
              <a:ext cx="3664749" cy="20895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0045" y="1002139"/>
              <a:ext cx="2676608" cy="291232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829741" y="3670081"/>
              <a:ext cx="1743710" cy="1110615"/>
            </a:xfrm>
            <a:custGeom>
              <a:avLst/>
              <a:gdLst/>
              <a:ahLst/>
              <a:cxnLst/>
              <a:rect l="l" t="t" r="r" b="b"/>
              <a:pathLst>
                <a:path w="1743709" h="1110614">
                  <a:moveTo>
                    <a:pt x="103098" y="1110319"/>
                  </a:moveTo>
                  <a:lnTo>
                    <a:pt x="0" y="64932"/>
                  </a:lnTo>
                  <a:lnTo>
                    <a:pt x="1652646" y="0"/>
                  </a:lnTo>
                  <a:lnTo>
                    <a:pt x="1743550" y="920109"/>
                  </a:lnTo>
                  <a:lnTo>
                    <a:pt x="1558551" y="1052834"/>
                  </a:lnTo>
                  <a:lnTo>
                    <a:pt x="103098" y="1110319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01668" y="3652064"/>
              <a:ext cx="1743710" cy="1110615"/>
            </a:xfrm>
            <a:custGeom>
              <a:avLst/>
              <a:gdLst/>
              <a:ahLst/>
              <a:cxnLst/>
              <a:rect l="l" t="t" r="r" b="b"/>
              <a:pathLst>
                <a:path w="1743709" h="1110614">
                  <a:moveTo>
                    <a:pt x="102680" y="1110607"/>
                  </a:moveTo>
                  <a:lnTo>
                    <a:pt x="0" y="65196"/>
                  </a:lnTo>
                  <a:lnTo>
                    <a:pt x="1652228" y="0"/>
                  </a:lnTo>
                  <a:lnTo>
                    <a:pt x="1743588" y="920397"/>
                  </a:lnTo>
                  <a:lnTo>
                    <a:pt x="1558588" y="1052833"/>
                  </a:lnTo>
                  <a:lnTo>
                    <a:pt x="102680" y="1110607"/>
                  </a:lnTo>
                  <a:close/>
                </a:path>
              </a:pathLst>
            </a:custGeom>
            <a:solidFill>
              <a:srgbClr val="FF8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47608" y="4572462"/>
              <a:ext cx="198120" cy="132715"/>
            </a:xfrm>
            <a:custGeom>
              <a:avLst/>
              <a:gdLst/>
              <a:ahLst/>
              <a:cxnLst/>
              <a:rect l="l" t="t" r="r" b="b"/>
              <a:pathLst>
                <a:path w="198120" h="132714">
                  <a:moveTo>
                    <a:pt x="12648" y="132435"/>
                  </a:moveTo>
                  <a:lnTo>
                    <a:pt x="0" y="7711"/>
                  </a:lnTo>
                  <a:lnTo>
                    <a:pt x="197648" y="0"/>
                  </a:lnTo>
                  <a:lnTo>
                    <a:pt x="12648" y="132435"/>
                  </a:lnTo>
                  <a:close/>
                </a:path>
              </a:pathLst>
            </a:custGeom>
            <a:solidFill>
              <a:srgbClr val="FF7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69969" y="3568250"/>
              <a:ext cx="201930" cy="455930"/>
            </a:xfrm>
            <a:custGeom>
              <a:avLst/>
              <a:gdLst/>
              <a:ahLst/>
              <a:cxnLst/>
              <a:rect l="l" t="t" r="r" b="b"/>
              <a:pathLst>
                <a:path w="201929" h="455929">
                  <a:moveTo>
                    <a:pt x="31225" y="455634"/>
                  </a:moveTo>
                  <a:lnTo>
                    <a:pt x="0" y="6581"/>
                  </a:lnTo>
                  <a:lnTo>
                    <a:pt x="29174" y="6121"/>
                  </a:lnTo>
                  <a:lnTo>
                    <a:pt x="58349" y="5260"/>
                  </a:lnTo>
                  <a:lnTo>
                    <a:pt x="87523" y="4129"/>
                  </a:lnTo>
                  <a:lnTo>
                    <a:pt x="116697" y="2858"/>
                  </a:lnTo>
                  <a:lnTo>
                    <a:pt x="128210" y="2692"/>
                  </a:lnTo>
                  <a:lnTo>
                    <a:pt x="142358" y="2609"/>
                  </a:lnTo>
                  <a:lnTo>
                    <a:pt x="157019" y="1936"/>
                  </a:lnTo>
                  <a:lnTo>
                    <a:pt x="170070" y="0"/>
                  </a:lnTo>
                  <a:lnTo>
                    <a:pt x="201714" y="450205"/>
                  </a:lnTo>
                  <a:lnTo>
                    <a:pt x="198712" y="449869"/>
                  </a:lnTo>
                  <a:lnTo>
                    <a:pt x="195293" y="449748"/>
                  </a:lnTo>
                  <a:lnTo>
                    <a:pt x="186367" y="449748"/>
                  </a:lnTo>
                  <a:lnTo>
                    <a:pt x="180782" y="450013"/>
                  </a:lnTo>
                  <a:lnTo>
                    <a:pt x="176414" y="450205"/>
                  </a:lnTo>
                  <a:lnTo>
                    <a:pt x="160866" y="451102"/>
                  </a:lnTo>
                  <a:lnTo>
                    <a:pt x="145364" y="452298"/>
                  </a:lnTo>
                  <a:lnTo>
                    <a:pt x="129784" y="453445"/>
                  </a:lnTo>
                  <a:lnTo>
                    <a:pt x="114000" y="454193"/>
                  </a:lnTo>
                  <a:lnTo>
                    <a:pt x="110088" y="454313"/>
                  </a:lnTo>
                  <a:lnTo>
                    <a:pt x="106213" y="454361"/>
                  </a:lnTo>
                  <a:lnTo>
                    <a:pt x="102300" y="454361"/>
                  </a:lnTo>
                  <a:lnTo>
                    <a:pt x="92895" y="454286"/>
                  </a:lnTo>
                  <a:lnTo>
                    <a:pt x="73955" y="453956"/>
                  </a:lnTo>
                  <a:lnTo>
                    <a:pt x="64464" y="453881"/>
                  </a:lnTo>
                  <a:lnTo>
                    <a:pt x="56141" y="453962"/>
                  </a:lnTo>
                  <a:lnTo>
                    <a:pt x="47817" y="454244"/>
                  </a:lnTo>
                  <a:lnTo>
                    <a:pt x="39507" y="454783"/>
                  </a:lnTo>
                  <a:lnTo>
                    <a:pt x="31225" y="455634"/>
                  </a:lnTo>
                  <a:close/>
                </a:path>
              </a:pathLst>
            </a:custGeom>
            <a:solidFill>
              <a:srgbClr val="FFAB58">
                <a:alpha val="726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 rot="21480000">
            <a:off x="7013573" y="3809489"/>
            <a:ext cx="132229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b="1" spc="-195" dirty="0">
                <a:latin typeface="Gill Sans MT"/>
                <a:cs typeface="Gill Sans MT"/>
              </a:rPr>
              <a:t>Our</a:t>
            </a:r>
            <a:r>
              <a:rPr sz="1800" b="1" spc="-60" dirty="0">
                <a:latin typeface="Gill Sans MT"/>
                <a:cs typeface="Gill Sans MT"/>
              </a:rPr>
              <a:t> </a:t>
            </a:r>
            <a:r>
              <a:rPr sz="2700" b="1" spc="-75" baseline="1543" dirty="0">
                <a:latin typeface="Gill Sans MT"/>
                <a:cs typeface="Gill Sans MT"/>
              </a:rPr>
              <a:t>Product:</a:t>
            </a:r>
            <a:endParaRPr sz="2700" baseline="1543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13" name="object 13"/>
          <p:cNvSpPr txBox="1"/>
          <p:nvPr/>
        </p:nvSpPr>
        <p:spPr>
          <a:xfrm rot="21480000">
            <a:off x="7035139" y="4169449"/>
            <a:ext cx="13154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95" dirty="0">
                <a:latin typeface="Verdana"/>
                <a:cs typeface="Verdana"/>
              </a:rPr>
              <a:t>Recr</a:t>
            </a:r>
            <a:r>
              <a:rPr sz="2700" spc="-142" baseline="1543" dirty="0">
                <a:latin typeface="Verdana"/>
                <a:cs typeface="Verdana"/>
              </a:rPr>
              <a:t>eational</a:t>
            </a:r>
            <a:endParaRPr sz="2700" baseline="1543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 rot="21480000">
            <a:off x="7281151" y="4383440"/>
            <a:ext cx="843723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130" dirty="0">
                <a:latin typeface="Verdana"/>
                <a:cs typeface="Verdana"/>
              </a:rPr>
              <a:t>pumps</a:t>
            </a:r>
            <a:r>
              <a:rPr sz="1800" spc="-200" dirty="0">
                <a:latin typeface="Verdana"/>
                <a:cs typeface="Verdana"/>
              </a:rPr>
              <a:t> </a:t>
            </a:r>
            <a:r>
              <a:rPr sz="2700" spc="-494" baseline="3086" dirty="0">
                <a:latin typeface="Verdana"/>
                <a:cs typeface="Verdana"/>
              </a:rPr>
              <a:t>!</a:t>
            </a:r>
            <a:endParaRPr sz="2700" baseline="3086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2026295" y="773626"/>
              <a:ext cx="5140325" cy="4370070"/>
            </a:xfrm>
            <a:custGeom>
              <a:avLst/>
              <a:gdLst/>
              <a:ahLst/>
              <a:cxnLst/>
              <a:rect l="l" t="t" r="r" b="b"/>
              <a:pathLst>
                <a:path w="5140325" h="4370070">
                  <a:moveTo>
                    <a:pt x="5140152" y="4369873"/>
                  </a:moveTo>
                  <a:lnTo>
                    <a:pt x="0" y="4369873"/>
                  </a:lnTo>
                  <a:lnTo>
                    <a:pt x="0" y="0"/>
                  </a:lnTo>
                  <a:lnTo>
                    <a:pt x="5140152" y="0"/>
                  </a:lnTo>
                  <a:lnTo>
                    <a:pt x="5140152" y="566190"/>
                  </a:lnTo>
                  <a:lnTo>
                    <a:pt x="246292" y="566190"/>
                  </a:lnTo>
                  <a:lnTo>
                    <a:pt x="197487" y="576033"/>
                  </a:lnTo>
                  <a:lnTo>
                    <a:pt x="157649" y="602885"/>
                  </a:lnTo>
                  <a:lnTo>
                    <a:pt x="130798" y="642723"/>
                  </a:lnTo>
                  <a:lnTo>
                    <a:pt x="120954" y="691527"/>
                  </a:lnTo>
                  <a:lnTo>
                    <a:pt x="130798" y="740047"/>
                  </a:lnTo>
                  <a:lnTo>
                    <a:pt x="157649" y="779740"/>
                  </a:lnTo>
                  <a:lnTo>
                    <a:pt x="197487" y="806537"/>
                  </a:lnTo>
                  <a:lnTo>
                    <a:pt x="246292" y="816373"/>
                  </a:lnTo>
                  <a:lnTo>
                    <a:pt x="5140152" y="816373"/>
                  </a:lnTo>
                  <a:lnTo>
                    <a:pt x="5140152" y="1324031"/>
                  </a:lnTo>
                  <a:lnTo>
                    <a:pt x="246292" y="1324031"/>
                  </a:lnTo>
                  <a:lnTo>
                    <a:pt x="197487" y="1333868"/>
                  </a:lnTo>
                  <a:lnTo>
                    <a:pt x="157649" y="1360665"/>
                  </a:lnTo>
                  <a:lnTo>
                    <a:pt x="130798" y="1400357"/>
                  </a:lnTo>
                  <a:lnTo>
                    <a:pt x="120954" y="1448877"/>
                  </a:lnTo>
                  <a:lnTo>
                    <a:pt x="130798" y="1497682"/>
                  </a:lnTo>
                  <a:lnTo>
                    <a:pt x="157649" y="1537520"/>
                  </a:lnTo>
                  <a:lnTo>
                    <a:pt x="197487" y="1564371"/>
                  </a:lnTo>
                  <a:lnTo>
                    <a:pt x="246292" y="1574215"/>
                  </a:lnTo>
                  <a:lnTo>
                    <a:pt x="5140152" y="1574215"/>
                  </a:lnTo>
                  <a:lnTo>
                    <a:pt x="5140152" y="2149662"/>
                  </a:lnTo>
                  <a:lnTo>
                    <a:pt x="246292" y="2149662"/>
                  </a:lnTo>
                  <a:lnTo>
                    <a:pt x="197487" y="2159504"/>
                  </a:lnTo>
                  <a:lnTo>
                    <a:pt x="157649" y="2186311"/>
                  </a:lnTo>
                  <a:lnTo>
                    <a:pt x="130798" y="2226005"/>
                  </a:lnTo>
                  <a:lnTo>
                    <a:pt x="120954" y="2274508"/>
                  </a:lnTo>
                  <a:lnTo>
                    <a:pt x="130798" y="2323029"/>
                  </a:lnTo>
                  <a:lnTo>
                    <a:pt x="157649" y="2362721"/>
                  </a:lnTo>
                  <a:lnTo>
                    <a:pt x="197487" y="2389518"/>
                  </a:lnTo>
                  <a:lnTo>
                    <a:pt x="246292" y="2399354"/>
                  </a:lnTo>
                  <a:lnTo>
                    <a:pt x="5140152" y="2399354"/>
                  </a:lnTo>
                  <a:lnTo>
                    <a:pt x="5140152" y="2972385"/>
                  </a:lnTo>
                  <a:lnTo>
                    <a:pt x="246292" y="2972385"/>
                  </a:lnTo>
                  <a:lnTo>
                    <a:pt x="197487" y="2982221"/>
                  </a:lnTo>
                  <a:lnTo>
                    <a:pt x="157649" y="3009018"/>
                  </a:lnTo>
                  <a:lnTo>
                    <a:pt x="130798" y="3048710"/>
                  </a:lnTo>
                  <a:lnTo>
                    <a:pt x="120954" y="3097231"/>
                  </a:lnTo>
                  <a:lnTo>
                    <a:pt x="130798" y="3146035"/>
                  </a:lnTo>
                  <a:lnTo>
                    <a:pt x="157649" y="3185873"/>
                  </a:lnTo>
                  <a:lnTo>
                    <a:pt x="197487" y="3212724"/>
                  </a:lnTo>
                  <a:lnTo>
                    <a:pt x="246292" y="3222568"/>
                  </a:lnTo>
                  <a:lnTo>
                    <a:pt x="5140152" y="3222568"/>
                  </a:lnTo>
                  <a:lnTo>
                    <a:pt x="5140152" y="3801456"/>
                  </a:lnTo>
                  <a:lnTo>
                    <a:pt x="246292" y="3801456"/>
                  </a:lnTo>
                  <a:lnTo>
                    <a:pt x="197487" y="3811292"/>
                  </a:lnTo>
                  <a:lnTo>
                    <a:pt x="157649" y="3838090"/>
                  </a:lnTo>
                  <a:lnTo>
                    <a:pt x="130798" y="3877782"/>
                  </a:lnTo>
                  <a:lnTo>
                    <a:pt x="120954" y="3926302"/>
                  </a:lnTo>
                  <a:lnTo>
                    <a:pt x="130798" y="3975089"/>
                  </a:lnTo>
                  <a:lnTo>
                    <a:pt x="157649" y="4014929"/>
                  </a:lnTo>
                  <a:lnTo>
                    <a:pt x="197487" y="4041790"/>
                  </a:lnTo>
                  <a:lnTo>
                    <a:pt x="246292" y="4051640"/>
                  </a:lnTo>
                  <a:lnTo>
                    <a:pt x="5140152" y="4051640"/>
                  </a:lnTo>
                  <a:lnTo>
                    <a:pt x="5140152" y="4369873"/>
                  </a:lnTo>
                  <a:close/>
                </a:path>
                <a:path w="5140325" h="4370070">
                  <a:moveTo>
                    <a:pt x="5140152" y="816373"/>
                  </a:moveTo>
                  <a:lnTo>
                    <a:pt x="246292" y="816373"/>
                  </a:lnTo>
                  <a:lnTo>
                    <a:pt x="294812" y="806537"/>
                  </a:lnTo>
                  <a:lnTo>
                    <a:pt x="334504" y="779740"/>
                  </a:lnTo>
                  <a:lnTo>
                    <a:pt x="361302" y="740047"/>
                  </a:lnTo>
                  <a:lnTo>
                    <a:pt x="371138" y="691527"/>
                  </a:lnTo>
                  <a:lnTo>
                    <a:pt x="361302" y="642723"/>
                  </a:lnTo>
                  <a:lnTo>
                    <a:pt x="334504" y="602885"/>
                  </a:lnTo>
                  <a:lnTo>
                    <a:pt x="294812" y="576033"/>
                  </a:lnTo>
                  <a:lnTo>
                    <a:pt x="246292" y="566190"/>
                  </a:lnTo>
                  <a:lnTo>
                    <a:pt x="5140152" y="566190"/>
                  </a:lnTo>
                  <a:lnTo>
                    <a:pt x="5140152" y="816373"/>
                  </a:lnTo>
                  <a:close/>
                </a:path>
                <a:path w="5140325" h="4370070">
                  <a:moveTo>
                    <a:pt x="5140152" y="1574215"/>
                  </a:moveTo>
                  <a:lnTo>
                    <a:pt x="246292" y="1574215"/>
                  </a:lnTo>
                  <a:lnTo>
                    <a:pt x="294812" y="1564371"/>
                  </a:lnTo>
                  <a:lnTo>
                    <a:pt x="334504" y="1537520"/>
                  </a:lnTo>
                  <a:lnTo>
                    <a:pt x="361302" y="1497682"/>
                  </a:lnTo>
                  <a:lnTo>
                    <a:pt x="371138" y="1448877"/>
                  </a:lnTo>
                  <a:lnTo>
                    <a:pt x="361302" y="1400357"/>
                  </a:lnTo>
                  <a:lnTo>
                    <a:pt x="334504" y="1360665"/>
                  </a:lnTo>
                  <a:lnTo>
                    <a:pt x="294812" y="1333868"/>
                  </a:lnTo>
                  <a:lnTo>
                    <a:pt x="246292" y="1324031"/>
                  </a:lnTo>
                  <a:lnTo>
                    <a:pt x="5140152" y="1324031"/>
                  </a:lnTo>
                  <a:lnTo>
                    <a:pt x="5140152" y="1574215"/>
                  </a:lnTo>
                  <a:close/>
                </a:path>
                <a:path w="5140325" h="4370070">
                  <a:moveTo>
                    <a:pt x="5140152" y="2399354"/>
                  </a:moveTo>
                  <a:lnTo>
                    <a:pt x="246292" y="2399354"/>
                  </a:lnTo>
                  <a:lnTo>
                    <a:pt x="294812" y="2389518"/>
                  </a:lnTo>
                  <a:lnTo>
                    <a:pt x="334504" y="2362721"/>
                  </a:lnTo>
                  <a:lnTo>
                    <a:pt x="361302" y="2323029"/>
                  </a:lnTo>
                  <a:lnTo>
                    <a:pt x="371138" y="2274508"/>
                  </a:lnTo>
                  <a:lnTo>
                    <a:pt x="361302" y="2226005"/>
                  </a:lnTo>
                  <a:lnTo>
                    <a:pt x="334504" y="2186311"/>
                  </a:lnTo>
                  <a:lnTo>
                    <a:pt x="294812" y="2159504"/>
                  </a:lnTo>
                  <a:lnTo>
                    <a:pt x="246292" y="2149662"/>
                  </a:lnTo>
                  <a:lnTo>
                    <a:pt x="5140152" y="2149662"/>
                  </a:lnTo>
                  <a:lnTo>
                    <a:pt x="5140152" y="2399354"/>
                  </a:lnTo>
                  <a:close/>
                </a:path>
                <a:path w="5140325" h="4370070">
                  <a:moveTo>
                    <a:pt x="5140152" y="3222568"/>
                  </a:moveTo>
                  <a:lnTo>
                    <a:pt x="246292" y="3222568"/>
                  </a:lnTo>
                  <a:lnTo>
                    <a:pt x="294812" y="3212724"/>
                  </a:lnTo>
                  <a:lnTo>
                    <a:pt x="334504" y="3185873"/>
                  </a:lnTo>
                  <a:lnTo>
                    <a:pt x="361302" y="3146035"/>
                  </a:lnTo>
                  <a:lnTo>
                    <a:pt x="371138" y="3097231"/>
                  </a:lnTo>
                  <a:lnTo>
                    <a:pt x="361302" y="3048710"/>
                  </a:lnTo>
                  <a:lnTo>
                    <a:pt x="334504" y="3009018"/>
                  </a:lnTo>
                  <a:lnTo>
                    <a:pt x="294812" y="2982221"/>
                  </a:lnTo>
                  <a:lnTo>
                    <a:pt x="246292" y="2972385"/>
                  </a:lnTo>
                  <a:lnTo>
                    <a:pt x="5140152" y="2972385"/>
                  </a:lnTo>
                  <a:lnTo>
                    <a:pt x="5140152" y="3222568"/>
                  </a:lnTo>
                  <a:close/>
                </a:path>
                <a:path w="5140325" h="4370070">
                  <a:moveTo>
                    <a:pt x="5140152" y="4051640"/>
                  </a:moveTo>
                  <a:lnTo>
                    <a:pt x="246292" y="4051640"/>
                  </a:lnTo>
                  <a:lnTo>
                    <a:pt x="294812" y="4041790"/>
                  </a:lnTo>
                  <a:lnTo>
                    <a:pt x="334504" y="4014929"/>
                  </a:lnTo>
                  <a:lnTo>
                    <a:pt x="361302" y="3975089"/>
                  </a:lnTo>
                  <a:lnTo>
                    <a:pt x="371138" y="3926302"/>
                  </a:lnTo>
                  <a:lnTo>
                    <a:pt x="361302" y="3877782"/>
                  </a:lnTo>
                  <a:lnTo>
                    <a:pt x="334504" y="3838090"/>
                  </a:lnTo>
                  <a:lnTo>
                    <a:pt x="294812" y="3811292"/>
                  </a:lnTo>
                  <a:lnTo>
                    <a:pt x="246292" y="3801456"/>
                  </a:lnTo>
                  <a:lnTo>
                    <a:pt x="5140152" y="3801456"/>
                  </a:lnTo>
                  <a:lnTo>
                    <a:pt x="5140152" y="4051640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77552" y="755563"/>
              <a:ext cx="5140325" cy="4388485"/>
            </a:xfrm>
            <a:custGeom>
              <a:avLst/>
              <a:gdLst/>
              <a:ahLst/>
              <a:cxnLst/>
              <a:rect l="l" t="t" r="r" b="b"/>
              <a:pathLst>
                <a:path w="5140325" h="4388485">
                  <a:moveTo>
                    <a:pt x="5140111" y="4387936"/>
                  </a:moveTo>
                  <a:lnTo>
                    <a:pt x="0" y="4387936"/>
                  </a:lnTo>
                  <a:lnTo>
                    <a:pt x="0" y="0"/>
                  </a:lnTo>
                  <a:lnTo>
                    <a:pt x="5140111" y="0"/>
                  </a:lnTo>
                  <a:lnTo>
                    <a:pt x="5140111" y="566190"/>
                  </a:lnTo>
                  <a:lnTo>
                    <a:pt x="246251" y="566190"/>
                  </a:lnTo>
                  <a:lnTo>
                    <a:pt x="197464" y="576032"/>
                  </a:lnTo>
                  <a:lnTo>
                    <a:pt x="157624" y="602839"/>
                  </a:lnTo>
                  <a:lnTo>
                    <a:pt x="130763" y="642533"/>
                  </a:lnTo>
                  <a:lnTo>
                    <a:pt x="120913" y="691036"/>
                  </a:lnTo>
                  <a:lnTo>
                    <a:pt x="130763" y="739556"/>
                  </a:lnTo>
                  <a:lnTo>
                    <a:pt x="157624" y="779248"/>
                  </a:lnTo>
                  <a:lnTo>
                    <a:pt x="197464" y="806046"/>
                  </a:lnTo>
                  <a:lnTo>
                    <a:pt x="246251" y="815882"/>
                  </a:lnTo>
                  <a:lnTo>
                    <a:pt x="5140111" y="815882"/>
                  </a:lnTo>
                  <a:lnTo>
                    <a:pt x="5140111" y="1324072"/>
                  </a:lnTo>
                  <a:lnTo>
                    <a:pt x="246251" y="1324072"/>
                  </a:lnTo>
                  <a:lnTo>
                    <a:pt x="197464" y="1333909"/>
                  </a:lnTo>
                  <a:lnTo>
                    <a:pt x="157624" y="1360706"/>
                  </a:lnTo>
                  <a:lnTo>
                    <a:pt x="130763" y="1400398"/>
                  </a:lnTo>
                  <a:lnTo>
                    <a:pt x="120913" y="1448919"/>
                  </a:lnTo>
                  <a:lnTo>
                    <a:pt x="130763" y="1497422"/>
                  </a:lnTo>
                  <a:lnTo>
                    <a:pt x="157624" y="1537116"/>
                  </a:lnTo>
                  <a:lnTo>
                    <a:pt x="197464" y="1563923"/>
                  </a:lnTo>
                  <a:lnTo>
                    <a:pt x="246251" y="1573765"/>
                  </a:lnTo>
                  <a:lnTo>
                    <a:pt x="5140111" y="1573765"/>
                  </a:lnTo>
                  <a:lnTo>
                    <a:pt x="5140111" y="2149212"/>
                  </a:lnTo>
                  <a:lnTo>
                    <a:pt x="246251" y="2149212"/>
                  </a:lnTo>
                  <a:lnTo>
                    <a:pt x="197464" y="2159048"/>
                  </a:lnTo>
                  <a:lnTo>
                    <a:pt x="157624" y="2185845"/>
                  </a:lnTo>
                  <a:lnTo>
                    <a:pt x="130763" y="2225537"/>
                  </a:lnTo>
                  <a:lnTo>
                    <a:pt x="120913" y="2274058"/>
                  </a:lnTo>
                  <a:lnTo>
                    <a:pt x="130763" y="2322862"/>
                  </a:lnTo>
                  <a:lnTo>
                    <a:pt x="157624" y="2362700"/>
                  </a:lnTo>
                  <a:lnTo>
                    <a:pt x="197464" y="2389552"/>
                  </a:lnTo>
                  <a:lnTo>
                    <a:pt x="246251" y="2399395"/>
                  </a:lnTo>
                  <a:lnTo>
                    <a:pt x="5140111" y="2399395"/>
                  </a:lnTo>
                  <a:lnTo>
                    <a:pt x="5140111" y="2972426"/>
                  </a:lnTo>
                  <a:lnTo>
                    <a:pt x="246251" y="2972426"/>
                  </a:lnTo>
                  <a:lnTo>
                    <a:pt x="197464" y="2982262"/>
                  </a:lnTo>
                  <a:lnTo>
                    <a:pt x="157624" y="3009059"/>
                  </a:lnTo>
                  <a:lnTo>
                    <a:pt x="130763" y="3048752"/>
                  </a:lnTo>
                  <a:lnTo>
                    <a:pt x="120913" y="3097272"/>
                  </a:lnTo>
                  <a:lnTo>
                    <a:pt x="130763" y="3145775"/>
                  </a:lnTo>
                  <a:lnTo>
                    <a:pt x="157624" y="3185469"/>
                  </a:lnTo>
                  <a:lnTo>
                    <a:pt x="197464" y="3212276"/>
                  </a:lnTo>
                  <a:lnTo>
                    <a:pt x="246251" y="3222118"/>
                  </a:lnTo>
                  <a:lnTo>
                    <a:pt x="5140111" y="3222118"/>
                  </a:lnTo>
                  <a:lnTo>
                    <a:pt x="5140111" y="3801456"/>
                  </a:lnTo>
                  <a:lnTo>
                    <a:pt x="246251" y="3801456"/>
                  </a:lnTo>
                  <a:lnTo>
                    <a:pt x="197464" y="3811293"/>
                  </a:lnTo>
                  <a:lnTo>
                    <a:pt x="157624" y="3838090"/>
                  </a:lnTo>
                  <a:lnTo>
                    <a:pt x="130763" y="3877782"/>
                  </a:lnTo>
                  <a:lnTo>
                    <a:pt x="120913" y="3926302"/>
                  </a:lnTo>
                  <a:lnTo>
                    <a:pt x="130763" y="3974823"/>
                  </a:lnTo>
                  <a:lnTo>
                    <a:pt x="157624" y="4014515"/>
                  </a:lnTo>
                  <a:lnTo>
                    <a:pt x="197464" y="4041312"/>
                  </a:lnTo>
                  <a:lnTo>
                    <a:pt x="246251" y="4051148"/>
                  </a:lnTo>
                  <a:lnTo>
                    <a:pt x="5140111" y="4051148"/>
                  </a:lnTo>
                  <a:lnTo>
                    <a:pt x="5140111" y="4387936"/>
                  </a:lnTo>
                  <a:close/>
                </a:path>
                <a:path w="5140325" h="4388485">
                  <a:moveTo>
                    <a:pt x="5140111" y="815882"/>
                  </a:moveTo>
                  <a:lnTo>
                    <a:pt x="246251" y="815882"/>
                  </a:lnTo>
                  <a:lnTo>
                    <a:pt x="294771" y="806046"/>
                  </a:lnTo>
                  <a:lnTo>
                    <a:pt x="334463" y="779248"/>
                  </a:lnTo>
                  <a:lnTo>
                    <a:pt x="361261" y="739556"/>
                  </a:lnTo>
                  <a:lnTo>
                    <a:pt x="371097" y="691036"/>
                  </a:lnTo>
                  <a:lnTo>
                    <a:pt x="361261" y="642533"/>
                  </a:lnTo>
                  <a:lnTo>
                    <a:pt x="334463" y="602839"/>
                  </a:lnTo>
                  <a:lnTo>
                    <a:pt x="294771" y="576032"/>
                  </a:lnTo>
                  <a:lnTo>
                    <a:pt x="246251" y="566190"/>
                  </a:lnTo>
                  <a:lnTo>
                    <a:pt x="5140111" y="566190"/>
                  </a:lnTo>
                  <a:lnTo>
                    <a:pt x="5140111" y="815882"/>
                  </a:lnTo>
                  <a:close/>
                </a:path>
                <a:path w="5140325" h="4388485">
                  <a:moveTo>
                    <a:pt x="5140111" y="1573765"/>
                  </a:moveTo>
                  <a:lnTo>
                    <a:pt x="246251" y="1573765"/>
                  </a:lnTo>
                  <a:lnTo>
                    <a:pt x="294771" y="1563923"/>
                  </a:lnTo>
                  <a:lnTo>
                    <a:pt x="334463" y="1537116"/>
                  </a:lnTo>
                  <a:lnTo>
                    <a:pt x="361261" y="1497422"/>
                  </a:lnTo>
                  <a:lnTo>
                    <a:pt x="371097" y="1448919"/>
                  </a:lnTo>
                  <a:lnTo>
                    <a:pt x="361261" y="1400398"/>
                  </a:lnTo>
                  <a:lnTo>
                    <a:pt x="334463" y="1360706"/>
                  </a:lnTo>
                  <a:lnTo>
                    <a:pt x="294771" y="1333909"/>
                  </a:lnTo>
                  <a:lnTo>
                    <a:pt x="246251" y="1324072"/>
                  </a:lnTo>
                  <a:lnTo>
                    <a:pt x="5140111" y="1324072"/>
                  </a:lnTo>
                  <a:lnTo>
                    <a:pt x="5140111" y="1573765"/>
                  </a:lnTo>
                  <a:close/>
                </a:path>
                <a:path w="5140325" h="4388485">
                  <a:moveTo>
                    <a:pt x="5140111" y="2399395"/>
                  </a:moveTo>
                  <a:lnTo>
                    <a:pt x="246251" y="2399395"/>
                  </a:lnTo>
                  <a:lnTo>
                    <a:pt x="294771" y="2389552"/>
                  </a:lnTo>
                  <a:lnTo>
                    <a:pt x="334463" y="2362700"/>
                  </a:lnTo>
                  <a:lnTo>
                    <a:pt x="361261" y="2322862"/>
                  </a:lnTo>
                  <a:lnTo>
                    <a:pt x="371097" y="2274058"/>
                  </a:lnTo>
                  <a:lnTo>
                    <a:pt x="361261" y="2225537"/>
                  </a:lnTo>
                  <a:lnTo>
                    <a:pt x="334463" y="2185845"/>
                  </a:lnTo>
                  <a:lnTo>
                    <a:pt x="294771" y="2159048"/>
                  </a:lnTo>
                  <a:lnTo>
                    <a:pt x="246251" y="2149212"/>
                  </a:lnTo>
                  <a:lnTo>
                    <a:pt x="5140111" y="2149212"/>
                  </a:lnTo>
                  <a:lnTo>
                    <a:pt x="5140111" y="2399395"/>
                  </a:lnTo>
                  <a:close/>
                </a:path>
                <a:path w="5140325" h="4388485">
                  <a:moveTo>
                    <a:pt x="5140111" y="3222118"/>
                  </a:moveTo>
                  <a:lnTo>
                    <a:pt x="246251" y="3222118"/>
                  </a:lnTo>
                  <a:lnTo>
                    <a:pt x="294771" y="3212276"/>
                  </a:lnTo>
                  <a:lnTo>
                    <a:pt x="334463" y="3185469"/>
                  </a:lnTo>
                  <a:lnTo>
                    <a:pt x="361261" y="3145775"/>
                  </a:lnTo>
                  <a:lnTo>
                    <a:pt x="371097" y="3097272"/>
                  </a:lnTo>
                  <a:lnTo>
                    <a:pt x="361261" y="3048752"/>
                  </a:lnTo>
                  <a:lnTo>
                    <a:pt x="334463" y="3009059"/>
                  </a:lnTo>
                  <a:lnTo>
                    <a:pt x="294771" y="2982262"/>
                  </a:lnTo>
                  <a:lnTo>
                    <a:pt x="246251" y="2972426"/>
                  </a:lnTo>
                  <a:lnTo>
                    <a:pt x="5140111" y="2972426"/>
                  </a:lnTo>
                  <a:lnTo>
                    <a:pt x="5140111" y="3222118"/>
                  </a:lnTo>
                  <a:close/>
                </a:path>
                <a:path w="5140325" h="4388485">
                  <a:moveTo>
                    <a:pt x="5140111" y="4051148"/>
                  </a:moveTo>
                  <a:lnTo>
                    <a:pt x="246251" y="4051148"/>
                  </a:lnTo>
                  <a:lnTo>
                    <a:pt x="294771" y="4041312"/>
                  </a:lnTo>
                  <a:lnTo>
                    <a:pt x="334463" y="4014515"/>
                  </a:lnTo>
                  <a:lnTo>
                    <a:pt x="361261" y="3974823"/>
                  </a:lnTo>
                  <a:lnTo>
                    <a:pt x="371097" y="3926302"/>
                  </a:lnTo>
                  <a:lnTo>
                    <a:pt x="361261" y="3877782"/>
                  </a:lnTo>
                  <a:lnTo>
                    <a:pt x="334463" y="3838090"/>
                  </a:lnTo>
                  <a:lnTo>
                    <a:pt x="294771" y="3811293"/>
                  </a:lnTo>
                  <a:lnTo>
                    <a:pt x="246251" y="3801456"/>
                  </a:lnTo>
                  <a:lnTo>
                    <a:pt x="5140111" y="3801456"/>
                  </a:lnTo>
                  <a:lnTo>
                    <a:pt x="5140111" y="4051148"/>
                  </a:lnTo>
                  <a:close/>
                </a:path>
              </a:pathLst>
            </a:custGeom>
            <a:solidFill>
              <a:srgbClr val="F3EE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28554" y="1358330"/>
              <a:ext cx="4200525" cy="18415"/>
            </a:xfrm>
            <a:custGeom>
              <a:avLst/>
              <a:gdLst/>
              <a:ahLst/>
              <a:cxnLst/>
              <a:rect l="l" t="t" r="r" b="b"/>
              <a:pathLst>
                <a:path w="4200525" h="18415">
                  <a:moveTo>
                    <a:pt x="4199915" y="18063"/>
                  </a:moveTo>
                  <a:lnTo>
                    <a:pt x="0" y="18063"/>
                  </a:lnTo>
                  <a:lnTo>
                    <a:pt x="0" y="0"/>
                  </a:lnTo>
                  <a:lnTo>
                    <a:pt x="4199915" y="0"/>
                  </a:lnTo>
                  <a:lnTo>
                    <a:pt x="4199915" y="18063"/>
                  </a:lnTo>
                  <a:close/>
                </a:path>
              </a:pathLst>
            </a:custGeom>
            <a:solidFill>
              <a:srgbClr val="FF8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28544" y="1623631"/>
              <a:ext cx="4200525" cy="3465829"/>
            </a:xfrm>
            <a:custGeom>
              <a:avLst/>
              <a:gdLst/>
              <a:ahLst/>
              <a:cxnLst/>
              <a:rect l="l" t="t" r="r" b="b"/>
              <a:pathLst>
                <a:path w="4200525" h="3465829">
                  <a:moveTo>
                    <a:pt x="1429804" y="3182099"/>
                  </a:moveTo>
                  <a:lnTo>
                    <a:pt x="0" y="3182099"/>
                  </a:lnTo>
                  <a:lnTo>
                    <a:pt x="0" y="3200171"/>
                  </a:lnTo>
                  <a:lnTo>
                    <a:pt x="1429804" y="3200171"/>
                  </a:lnTo>
                  <a:lnTo>
                    <a:pt x="1429804" y="3182099"/>
                  </a:lnTo>
                  <a:close/>
                </a:path>
                <a:path w="4200525" h="3465829">
                  <a:moveTo>
                    <a:pt x="1429804" y="2916809"/>
                  </a:moveTo>
                  <a:lnTo>
                    <a:pt x="0" y="2916809"/>
                  </a:lnTo>
                  <a:lnTo>
                    <a:pt x="0" y="2934868"/>
                  </a:lnTo>
                  <a:lnTo>
                    <a:pt x="1429804" y="2934868"/>
                  </a:lnTo>
                  <a:lnTo>
                    <a:pt x="1429804" y="2916809"/>
                  </a:lnTo>
                  <a:close/>
                </a:path>
                <a:path w="4200525" h="3465829">
                  <a:moveTo>
                    <a:pt x="1429804" y="2651506"/>
                  </a:moveTo>
                  <a:lnTo>
                    <a:pt x="0" y="2651506"/>
                  </a:lnTo>
                  <a:lnTo>
                    <a:pt x="0" y="2670060"/>
                  </a:lnTo>
                  <a:lnTo>
                    <a:pt x="1429804" y="2670060"/>
                  </a:lnTo>
                  <a:lnTo>
                    <a:pt x="1429804" y="2651506"/>
                  </a:lnTo>
                  <a:close/>
                </a:path>
                <a:path w="4200525" h="3465829">
                  <a:moveTo>
                    <a:pt x="3454374" y="3182099"/>
                  </a:moveTo>
                  <a:lnTo>
                    <a:pt x="1504797" y="3182099"/>
                  </a:lnTo>
                  <a:lnTo>
                    <a:pt x="1504797" y="3200171"/>
                  </a:lnTo>
                  <a:lnTo>
                    <a:pt x="3454374" y="3200171"/>
                  </a:lnTo>
                  <a:lnTo>
                    <a:pt x="3454374" y="3182099"/>
                  </a:lnTo>
                  <a:close/>
                </a:path>
                <a:path w="4200525" h="3465829">
                  <a:moveTo>
                    <a:pt x="3454374" y="2916809"/>
                  </a:moveTo>
                  <a:lnTo>
                    <a:pt x="1504797" y="2916809"/>
                  </a:lnTo>
                  <a:lnTo>
                    <a:pt x="1504797" y="2934868"/>
                  </a:lnTo>
                  <a:lnTo>
                    <a:pt x="3454374" y="2934868"/>
                  </a:lnTo>
                  <a:lnTo>
                    <a:pt x="3454374" y="2916809"/>
                  </a:lnTo>
                  <a:close/>
                </a:path>
                <a:path w="4200525" h="3465829">
                  <a:moveTo>
                    <a:pt x="3454374" y="2651506"/>
                  </a:moveTo>
                  <a:lnTo>
                    <a:pt x="1504797" y="2651506"/>
                  </a:lnTo>
                  <a:lnTo>
                    <a:pt x="1504797" y="2670060"/>
                  </a:lnTo>
                  <a:lnTo>
                    <a:pt x="3454374" y="2670060"/>
                  </a:lnTo>
                  <a:lnTo>
                    <a:pt x="3454374" y="2651506"/>
                  </a:lnTo>
                  <a:close/>
                </a:path>
                <a:path w="4200525" h="3465829">
                  <a:moveTo>
                    <a:pt x="3454374" y="2386215"/>
                  </a:moveTo>
                  <a:lnTo>
                    <a:pt x="0" y="2386215"/>
                  </a:lnTo>
                  <a:lnTo>
                    <a:pt x="0" y="2404770"/>
                  </a:lnTo>
                  <a:lnTo>
                    <a:pt x="3454374" y="2404770"/>
                  </a:lnTo>
                  <a:lnTo>
                    <a:pt x="3454374" y="2386215"/>
                  </a:lnTo>
                  <a:close/>
                </a:path>
                <a:path w="4200525" h="3465829">
                  <a:moveTo>
                    <a:pt x="3454374" y="2121408"/>
                  </a:moveTo>
                  <a:lnTo>
                    <a:pt x="0" y="2121408"/>
                  </a:lnTo>
                  <a:lnTo>
                    <a:pt x="0" y="2139467"/>
                  </a:lnTo>
                  <a:lnTo>
                    <a:pt x="3454374" y="2139467"/>
                  </a:lnTo>
                  <a:lnTo>
                    <a:pt x="3454374" y="2121408"/>
                  </a:lnTo>
                  <a:close/>
                </a:path>
                <a:path w="4200525" h="3465829">
                  <a:moveTo>
                    <a:pt x="3454374" y="1856105"/>
                  </a:moveTo>
                  <a:lnTo>
                    <a:pt x="0" y="1856105"/>
                  </a:lnTo>
                  <a:lnTo>
                    <a:pt x="0" y="1874164"/>
                  </a:lnTo>
                  <a:lnTo>
                    <a:pt x="3454374" y="1874164"/>
                  </a:lnTo>
                  <a:lnTo>
                    <a:pt x="3454374" y="1856105"/>
                  </a:lnTo>
                  <a:close/>
                </a:path>
                <a:path w="4200525" h="3465829">
                  <a:moveTo>
                    <a:pt x="3454374" y="1590802"/>
                  </a:moveTo>
                  <a:lnTo>
                    <a:pt x="0" y="1590802"/>
                  </a:lnTo>
                  <a:lnTo>
                    <a:pt x="0" y="1609356"/>
                  </a:lnTo>
                  <a:lnTo>
                    <a:pt x="3454374" y="1609356"/>
                  </a:lnTo>
                  <a:lnTo>
                    <a:pt x="3454374" y="1590802"/>
                  </a:lnTo>
                  <a:close/>
                </a:path>
                <a:path w="4200525" h="3465829">
                  <a:moveTo>
                    <a:pt x="3454374" y="1325511"/>
                  </a:moveTo>
                  <a:lnTo>
                    <a:pt x="0" y="1325511"/>
                  </a:lnTo>
                  <a:lnTo>
                    <a:pt x="0" y="1344066"/>
                  </a:lnTo>
                  <a:lnTo>
                    <a:pt x="3454374" y="1344066"/>
                  </a:lnTo>
                  <a:lnTo>
                    <a:pt x="3454374" y="1325511"/>
                  </a:lnTo>
                  <a:close/>
                </a:path>
                <a:path w="4200525" h="3465829">
                  <a:moveTo>
                    <a:pt x="4199915" y="3446945"/>
                  </a:moveTo>
                  <a:lnTo>
                    <a:pt x="0" y="3446945"/>
                  </a:lnTo>
                  <a:lnTo>
                    <a:pt x="0" y="3465461"/>
                  </a:lnTo>
                  <a:lnTo>
                    <a:pt x="4199915" y="3465461"/>
                  </a:lnTo>
                  <a:lnTo>
                    <a:pt x="4199915" y="3446945"/>
                  </a:lnTo>
                  <a:close/>
                </a:path>
                <a:path w="4200525" h="3465829">
                  <a:moveTo>
                    <a:pt x="4199915" y="3182099"/>
                  </a:moveTo>
                  <a:lnTo>
                    <a:pt x="3529368" y="3182099"/>
                  </a:lnTo>
                  <a:lnTo>
                    <a:pt x="3529368" y="3200171"/>
                  </a:lnTo>
                  <a:lnTo>
                    <a:pt x="4199915" y="3200171"/>
                  </a:lnTo>
                  <a:lnTo>
                    <a:pt x="4199915" y="3182099"/>
                  </a:lnTo>
                  <a:close/>
                </a:path>
                <a:path w="4200525" h="3465829">
                  <a:moveTo>
                    <a:pt x="4199915" y="2916809"/>
                  </a:moveTo>
                  <a:lnTo>
                    <a:pt x="3529368" y="2916809"/>
                  </a:lnTo>
                  <a:lnTo>
                    <a:pt x="3529368" y="2934868"/>
                  </a:lnTo>
                  <a:lnTo>
                    <a:pt x="4199915" y="2934868"/>
                  </a:lnTo>
                  <a:lnTo>
                    <a:pt x="4199915" y="2916809"/>
                  </a:lnTo>
                  <a:close/>
                </a:path>
                <a:path w="4200525" h="3465829">
                  <a:moveTo>
                    <a:pt x="4199915" y="2651506"/>
                  </a:moveTo>
                  <a:lnTo>
                    <a:pt x="3529368" y="2651506"/>
                  </a:lnTo>
                  <a:lnTo>
                    <a:pt x="3529368" y="2670060"/>
                  </a:lnTo>
                  <a:lnTo>
                    <a:pt x="4199915" y="2670060"/>
                  </a:lnTo>
                  <a:lnTo>
                    <a:pt x="4199915" y="2651506"/>
                  </a:lnTo>
                  <a:close/>
                </a:path>
                <a:path w="4200525" h="3465829">
                  <a:moveTo>
                    <a:pt x="4199915" y="2386215"/>
                  </a:moveTo>
                  <a:lnTo>
                    <a:pt x="3529368" y="2386215"/>
                  </a:lnTo>
                  <a:lnTo>
                    <a:pt x="3529368" y="2404770"/>
                  </a:lnTo>
                  <a:lnTo>
                    <a:pt x="4199915" y="2404770"/>
                  </a:lnTo>
                  <a:lnTo>
                    <a:pt x="4199915" y="2386215"/>
                  </a:lnTo>
                  <a:close/>
                </a:path>
                <a:path w="4200525" h="3465829">
                  <a:moveTo>
                    <a:pt x="4199915" y="2121408"/>
                  </a:moveTo>
                  <a:lnTo>
                    <a:pt x="3529368" y="2121408"/>
                  </a:lnTo>
                  <a:lnTo>
                    <a:pt x="3529368" y="2139467"/>
                  </a:lnTo>
                  <a:lnTo>
                    <a:pt x="4199915" y="2139467"/>
                  </a:lnTo>
                  <a:lnTo>
                    <a:pt x="4199915" y="2121408"/>
                  </a:lnTo>
                  <a:close/>
                </a:path>
                <a:path w="4200525" h="3465829">
                  <a:moveTo>
                    <a:pt x="4199915" y="1856105"/>
                  </a:moveTo>
                  <a:lnTo>
                    <a:pt x="3529368" y="1856105"/>
                  </a:lnTo>
                  <a:lnTo>
                    <a:pt x="3529368" y="1874164"/>
                  </a:lnTo>
                  <a:lnTo>
                    <a:pt x="4199915" y="1874164"/>
                  </a:lnTo>
                  <a:lnTo>
                    <a:pt x="4199915" y="1856105"/>
                  </a:lnTo>
                  <a:close/>
                </a:path>
                <a:path w="4200525" h="3465829">
                  <a:moveTo>
                    <a:pt x="4199915" y="1590802"/>
                  </a:moveTo>
                  <a:lnTo>
                    <a:pt x="3529368" y="1590802"/>
                  </a:lnTo>
                  <a:lnTo>
                    <a:pt x="3529368" y="1609356"/>
                  </a:lnTo>
                  <a:lnTo>
                    <a:pt x="4199915" y="1609356"/>
                  </a:lnTo>
                  <a:lnTo>
                    <a:pt x="4199915" y="1590802"/>
                  </a:lnTo>
                  <a:close/>
                </a:path>
                <a:path w="4200525" h="3465829">
                  <a:moveTo>
                    <a:pt x="4199915" y="1325511"/>
                  </a:moveTo>
                  <a:lnTo>
                    <a:pt x="3529368" y="1325511"/>
                  </a:lnTo>
                  <a:lnTo>
                    <a:pt x="3529368" y="1344066"/>
                  </a:lnTo>
                  <a:lnTo>
                    <a:pt x="4199915" y="1344066"/>
                  </a:lnTo>
                  <a:lnTo>
                    <a:pt x="4199915" y="1325511"/>
                  </a:lnTo>
                  <a:close/>
                </a:path>
                <a:path w="4200525" h="3465829">
                  <a:moveTo>
                    <a:pt x="4199915" y="1060704"/>
                  </a:moveTo>
                  <a:lnTo>
                    <a:pt x="0" y="1060704"/>
                  </a:lnTo>
                  <a:lnTo>
                    <a:pt x="0" y="1078763"/>
                  </a:lnTo>
                  <a:lnTo>
                    <a:pt x="4199915" y="1078763"/>
                  </a:lnTo>
                  <a:lnTo>
                    <a:pt x="4199915" y="1060704"/>
                  </a:lnTo>
                  <a:close/>
                </a:path>
                <a:path w="4200525" h="3465829">
                  <a:moveTo>
                    <a:pt x="4199915" y="795401"/>
                  </a:moveTo>
                  <a:lnTo>
                    <a:pt x="0" y="795401"/>
                  </a:lnTo>
                  <a:lnTo>
                    <a:pt x="0" y="813473"/>
                  </a:lnTo>
                  <a:lnTo>
                    <a:pt x="4199915" y="813473"/>
                  </a:lnTo>
                  <a:lnTo>
                    <a:pt x="4199915" y="795401"/>
                  </a:lnTo>
                  <a:close/>
                </a:path>
                <a:path w="4200525" h="3465829">
                  <a:moveTo>
                    <a:pt x="4199915" y="530110"/>
                  </a:moveTo>
                  <a:lnTo>
                    <a:pt x="0" y="530110"/>
                  </a:lnTo>
                  <a:lnTo>
                    <a:pt x="0" y="548665"/>
                  </a:lnTo>
                  <a:lnTo>
                    <a:pt x="4199915" y="548665"/>
                  </a:lnTo>
                  <a:lnTo>
                    <a:pt x="4199915" y="530110"/>
                  </a:lnTo>
                  <a:close/>
                </a:path>
                <a:path w="4200525" h="3465829">
                  <a:moveTo>
                    <a:pt x="4199915" y="264807"/>
                  </a:moveTo>
                  <a:lnTo>
                    <a:pt x="0" y="264807"/>
                  </a:lnTo>
                  <a:lnTo>
                    <a:pt x="0" y="283362"/>
                  </a:lnTo>
                  <a:lnTo>
                    <a:pt x="4199915" y="283362"/>
                  </a:lnTo>
                  <a:lnTo>
                    <a:pt x="4199915" y="264807"/>
                  </a:lnTo>
                  <a:close/>
                </a:path>
                <a:path w="4200525" h="3465829">
                  <a:moveTo>
                    <a:pt x="4199915" y="0"/>
                  </a:moveTo>
                  <a:lnTo>
                    <a:pt x="0" y="0"/>
                  </a:lnTo>
                  <a:lnTo>
                    <a:pt x="0" y="18072"/>
                  </a:lnTo>
                  <a:lnTo>
                    <a:pt x="4199915" y="18072"/>
                  </a:lnTo>
                  <a:lnTo>
                    <a:pt x="4199915" y="0"/>
                  </a:lnTo>
                  <a:close/>
                </a:path>
              </a:pathLst>
            </a:custGeom>
            <a:solidFill>
              <a:srgbClr val="E1DAC7">
                <a:alpha val="279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0900" y="1406101"/>
              <a:ext cx="1672710" cy="16727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5000" y="2149025"/>
              <a:ext cx="2438900" cy="25132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070354" y="1717192"/>
              <a:ext cx="945515" cy="276225"/>
            </a:xfrm>
            <a:custGeom>
              <a:avLst/>
              <a:gdLst/>
              <a:ahLst/>
              <a:cxnLst/>
              <a:rect l="l" t="t" r="r" b="b"/>
              <a:pathLst>
                <a:path w="945514" h="276225">
                  <a:moveTo>
                    <a:pt x="78799" y="276107"/>
                  </a:moveTo>
                  <a:lnTo>
                    <a:pt x="36137" y="256730"/>
                  </a:lnTo>
                  <a:lnTo>
                    <a:pt x="9898" y="236822"/>
                  </a:lnTo>
                  <a:lnTo>
                    <a:pt x="0" y="216649"/>
                  </a:lnTo>
                  <a:lnTo>
                    <a:pt x="6356" y="196478"/>
                  </a:lnTo>
                  <a:lnTo>
                    <a:pt x="67497" y="157212"/>
                  </a:lnTo>
                  <a:lnTo>
                    <a:pt x="122114" y="138650"/>
                  </a:lnTo>
                  <a:lnTo>
                    <a:pt x="191396" y="121440"/>
                  </a:lnTo>
                  <a:lnTo>
                    <a:pt x="230803" y="113509"/>
                  </a:lnTo>
                  <a:lnTo>
                    <a:pt x="273159" y="106051"/>
                  </a:lnTo>
                  <a:lnTo>
                    <a:pt x="318296" y="99086"/>
                  </a:lnTo>
                  <a:lnTo>
                    <a:pt x="366043" y="92632"/>
                  </a:lnTo>
                  <a:lnTo>
                    <a:pt x="416230" y="86708"/>
                  </a:lnTo>
                  <a:lnTo>
                    <a:pt x="468688" y="81332"/>
                  </a:lnTo>
                  <a:lnTo>
                    <a:pt x="523247" y="76524"/>
                  </a:lnTo>
                  <a:lnTo>
                    <a:pt x="579736" y="72303"/>
                  </a:lnTo>
                  <a:lnTo>
                    <a:pt x="637987" y="68685"/>
                  </a:lnTo>
                  <a:lnTo>
                    <a:pt x="697828" y="65692"/>
                  </a:lnTo>
                  <a:lnTo>
                    <a:pt x="759091" y="63340"/>
                  </a:lnTo>
                  <a:lnTo>
                    <a:pt x="821605" y="61649"/>
                  </a:lnTo>
                  <a:lnTo>
                    <a:pt x="821605" y="0"/>
                  </a:lnTo>
                  <a:lnTo>
                    <a:pt x="944905" y="121982"/>
                  </a:lnTo>
                  <a:lnTo>
                    <a:pt x="882603" y="184949"/>
                  </a:lnTo>
                  <a:lnTo>
                    <a:pt x="821605" y="184949"/>
                  </a:lnTo>
                  <a:lnTo>
                    <a:pt x="756566" y="186723"/>
                  </a:lnTo>
                  <a:lnTo>
                    <a:pt x="692953" y="189208"/>
                  </a:lnTo>
                  <a:lnTo>
                    <a:pt x="630948" y="192383"/>
                  </a:lnTo>
                  <a:lnTo>
                    <a:pt x="570734" y="196225"/>
                  </a:lnTo>
                  <a:lnTo>
                    <a:pt x="512493" y="200712"/>
                  </a:lnTo>
                  <a:lnTo>
                    <a:pt x="456409" y="205821"/>
                  </a:lnTo>
                  <a:lnTo>
                    <a:pt x="402663" y="211529"/>
                  </a:lnTo>
                  <a:lnTo>
                    <a:pt x="351438" y="217816"/>
                  </a:lnTo>
                  <a:lnTo>
                    <a:pt x="302918" y="224657"/>
                  </a:lnTo>
                  <a:lnTo>
                    <a:pt x="257283" y="232031"/>
                  </a:lnTo>
                  <a:lnTo>
                    <a:pt x="214718" y="239915"/>
                  </a:lnTo>
                  <a:lnTo>
                    <a:pt x="175404" y="248287"/>
                  </a:lnTo>
                  <a:lnTo>
                    <a:pt x="107262" y="266406"/>
                  </a:lnTo>
                  <a:lnTo>
                    <a:pt x="78799" y="276107"/>
                  </a:lnTo>
                  <a:close/>
                </a:path>
                <a:path w="945514" h="276225">
                  <a:moveTo>
                    <a:pt x="821605" y="246599"/>
                  </a:moveTo>
                  <a:lnTo>
                    <a:pt x="821605" y="184949"/>
                  </a:lnTo>
                  <a:lnTo>
                    <a:pt x="882603" y="184949"/>
                  </a:lnTo>
                  <a:lnTo>
                    <a:pt x="821605" y="246599"/>
                  </a:lnTo>
                  <a:close/>
                </a:path>
              </a:pathLst>
            </a:custGeom>
            <a:solidFill>
              <a:srgbClr val="F3EE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0260" y="1931649"/>
              <a:ext cx="945515" cy="277495"/>
            </a:xfrm>
            <a:custGeom>
              <a:avLst/>
              <a:gdLst/>
              <a:ahLst/>
              <a:cxnLst/>
              <a:rect l="l" t="t" r="r" b="b"/>
              <a:pathLst>
                <a:path w="945514" h="277494">
                  <a:moveTo>
                    <a:pt x="944999" y="277424"/>
                  </a:moveTo>
                  <a:lnTo>
                    <a:pt x="867494" y="276914"/>
                  </a:lnTo>
                  <a:lnTo>
                    <a:pt x="791715" y="275407"/>
                  </a:lnTo>
                  <a:lnTo>
                    <a:pt x="717905" y="272945"/>
                  </a:lnTo>
                  <a:lnTo>
                    <a:pt x="646306" y="269567"/>
                  </a:lnTo>
                  <a:lnTo>
                    <a:pt x="577163" y="265313"/>
                  </a:lnTo>
                  <a:lnTo>
                    <a:pt x="510717" y="260221"/>
                  </a:lnTo>
                  <a:lnTo>
                    <a:pt x="447214" y="254333"/>
                  </a:lnTo>
                  <a:lnTo>
                    <a:pt x="386895" y="247687"/>
                  </a:lnTo>
                  <a:lnTo>
                    <a:pt x="330004" y="240324"/>
                  </a:lnTo>
                  <a:lnTo>
                    <a:pt x="276784" y="232282"/>
                  </a:lnTo>
                  <a:lnTo>
                    <a:pt x="227478" y="223602"/>
                  </a:lnTo>
                  <a:lnTo>
                    <a:pt x="182330" y="214324"/>
                  </a:lnTo>
                  <a:lnTo>
                    <a:pt x="141582" y="204486"/>
                  </a:lnTo>
                  <a:lnTo>
                    <a:pt x="74262" y="183292"/>
                  </a:lnTo>
                  <a:lnTo>
                    <a:pt x="27464" y="160338"/>
                  </a:lnTo>
                  <a:lnTo>
                    <a:pt x="0" y="123299"/>
                  </a:lnTo>
                  <a:lnTo>
                    <a:pt x="0" y="0"/>
                  </a:lnTo>
                  <a:lnTo>
                    <a:pt x="3132" y="12640"/>
                  </a:lnTo>
                  <a:lnTo>
                    <a:pt x="12368" y="24999"/>
                  </a:lnTo>
                  <a:lnTo>
                    <a:pt x="48176" y="48715"/>
                  </a:lnTo>
                  <a:lnTo>
                    <a:pt x="105479" y="70829"/>
                  </a:lnTo>
                  <a:lnTo>
                    <a:pt x="182330" y="91024"/>
                  </a:lnTo>
                  <a:lnTo>
                    <a:pt x="227478" y="100302"/>
                  </a:lnTo>
                  <a:lnTo>
                    <a:pt x="276784" y="108982"/>
                  </a:lnTo>
                  <a:lnTo>
                    <a:pt x="330004" y="117024"/>
                  </a:lnTo>
                  <a:lnTo>
                    <a:pt x="386895" y="124387"/>
                  </a:lnTo>
                  <a:lnTo>
                    <a:pt x="447214" y="131033"/>
                  </a:lnTo>
                  <a:lnTo>
                    <a:pt x="510717" y="136921"/>
                  </a:lnTo>
                  <a:lnTo>
                    <a:pt x="577163" y="142013"/>
                  </a:lnTo>
                  <a:lnTo>
                    <a:pt x="646306" y="146267"/>
                  </a:lnTo>
                  <a:lnTo>
                    <a:pt x="717905" y="149645"/>
                  </a:lnTo>
                  <a:lnTo>
                    <a:pt x="791715" y="152107"/>
                  </a:lnTo>
                  <a:lnTo>
                    <a:pt x="867494" y="153614"/>
                  </a:lnTo>
                  <a:lnTo>
                    <a:pt x="944999" y="154124"/>
                  </a:lnTo>
                  <a:lnTo>
                    <a:pt x="944999" y="277424"/>
                  </a:lnTo>
                  <a:close/>
                </a:path>
              </a:pathLst>
            </a:custGeom>
            <a:solidFill>
              <a:srgbClr val="C1BE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70260" y="1717192"/>
              <a:ext cx="945515" cy="492125"/>
            </a:xfrm>
            <a:custGeom>
              <a:avLst/>
              <a:gdLst/>
              <a:ahLst/>
              <a:cxnLst/>
              <a:rect l="l" t="t" r="r" b="b"/>
              <a:pathLst>
                <a:path w="945514" h="492125">
                  <a:moveTo>
                    <a:pt x="0" y="214457"/>
                  </a:moveTo>
                  <a:lnTo>
                    <a:pt x="27464" y="251495"/>
                  </a:lnTo>
                  <a:lnTo>
                    <a:pt x="74262" y="274449"/>
                  </a:lnTo>
                  <a:lnTo>
                    <a:pt x="141582" y="295643"/>
                  </a:lnTo>
                  <a:lnTo>
                    <a:pt x="182330" y="305481"/>
                  </a:lnTo>
                  <a:lnTo>
                    <a:pt x="227478" y="314760"/>
                  </a:lnTo>
                  <a:lnTo>
                    <a:pt x="276784" y="323440"/>
                  </a:lnTo>
                  <a:lnTo>
                    <a:pt x="330004" y="331481"/>
                  </a:lnTo>
                  <a:lnTo>
                    <a:pt x="386895" y="338845"/>
                  </a:lnTo>
                  <a:lnTo>
                    <a:pt x="447214" y="345491"/>
                  </a:lnTo>
                  <a:lnTo>
                    <a:pt x="510717" y="351379"/>
                  </a:lnTo>
                  <a:lnTo>
                    <a:pt x="577163" y="356470"/>
                  </a:lnTo>
                  <a:lnTo>
                    <a:pt x="646306" y="360725"/>
                  </a:lnTo>
                  <a:lnTo>
                    <a:pt x="717905" y="364103"/>
                  </a:lnTo>
                  <a:lnTo>
                    <a:pt x="791715" y="366565"/>
                  </a:lnTo>
                  <a:lnTo>
                    <a:pt x="867495" y="368071"/>
                  </a:lnTo>
                  <a:lnTo>
                    <a:pt x="944999" y="368582"/>
                  </a:lnTo>
                  <a:lnTo>
                    <a:pt x="944999" y="491882"/>
                  </a:lnTo>
                  <a:lnTo>
                    <a:pt x="867495" y="491371"/>
                  </a:lnTo>
                  <a:lnTo>
                    <a:pt x="791715" y="489865"/>
                  </a:lnTo>
                  <a:lnTo>
                    <a:pt x="717905" y="487403"/>
                  </a:lnTo>
                  <a:lnTo>
                    <a:pt x="646306" y="484025"/>
                  </a:lnTo>
                  <a:lnTo>
                    <a:pt x="577163" y="479770"/>
                  </a:lnTo>
                  <a:lnTo>
                    <a:pt x="510717" y="474679"/>
                  </a:lnTo>
                  <a:lnTo>
                    <a:pt x="447214" y="468791"/>
                  </a:lnTo>
                  <a:lnTo>
                    <a:pt x="386895" y="462145"/>
                  </a:lnTo>
                  <a:lnTo>
                    <a:pt x="330004" y="454781"/>
                  </a:lnTo>
                  <a:lnTo>
                    <a:pt x="276784" y="446740"/>
                  </a:lnTo>
                  <a:lnTo>
                    <a:pt x="227478" y="438060"/>
                  </a:lnTo>
                  <a:lnTo>
                    <a:pt x="182330" y="428781"/>
                  </a:lnTo>
                  <a:lnTo>
                    <a:pt x="141582" y="418943"/>
                  </a:lnTo>
                  <a:lnTo>
                    <a:pt x="74262" y="397749"/>
                  </a:lnTo>
                  <a:lnTo>
                    <a:pt x="27464" y="374795"/>
                  </a:lnTo>
                  <a:lnTo>
                    <a:pt x="0" y="337757"/>
                  </a:lnTo>
                  <a:lnTo>
                    <a:pt x="0" y="214457"/>
                  </a:lnTo>
                  <a:lnTo>
                    <a:pt x="28214" y="176982"/>
                  </a:lnTo>
                  <a:lnTo>
                    <a:pt x="76376" y="153702"/>
                  </a:lnTo>
                  <a:lnTo>
                    <a:pt x="145786" y="132200"/>
                  </a:lnTo>
                  <a:lnTo>
                    <a:pt x="187860" y="122227"/>
                  </a:lnTo>
                  <a:lnTo>
                    <a:pt x="234527" y="112832"/>
                  </a:lnTo>
                  <a:lnTo>
                    <a:pt x="285547" y="104061"/>
                  </a:lnTo>
                  <a:lnTo>
                    <a:pt x="340682" y="95956"/>
                  </a:lnTo>
                  <a:lnTo>
                    <a:pt x="399691" y="88563"/>
                  </a:lnTo>
                  <a:lnTo>
                    <a:pt x="462335" y="81927"/>
                  </a:lnTo>
                  <a:lnTo>
                    <a:pt x="528375" y="76091"/>
                  </a:lnTo>
                  <a:lnTo>
                    <a:pt x="597571" y="71101"/>
                  </a:lnTo>
                  <a:lnTo>
                    <a:pt x="669683" y="67001"/>
                  </a:lnTo>
                  <a:lnTo>
                    <a:pt x="744472" y="63836"/>
                  </a:lnTo>
                  <a:lnTo>
                    <a:pt x="821699" y="61649"/>
                  </a:lnTo>
                  <a:lnTo>
                    <a:pt x="821699" y="0"/>
                  </a:lnTo>
                  <a:lnTo>
                    <a:pt x="944999" y="121982"/>
                  </a:lnTo>
                  <a:lnTo>
                    <a:pt x="821699" y="246599"/>
                  </a:lnTo>
                  <a:lnTo>
                    <a:pt x="821699" y="184949"/>
                  </a:lnTo>
                  <a:lnTo>
                    <a:pt x="756660" y="186723"/>
                  </a:lnTo>
                  <a:lnTo>
                    <a:pt x="693047" y="189208"/>
                  </a:lnTo>
                  <a:lnTo>
                    <a:pt x="631042" y="192383"/>
                  </a:lnTo>
                  <a:lnTo>
                    <a:pt x="570828" y="196225"/>
                  </a:lnTo>
                  <a:lnTo>
                    <a:pt x="512587" y="200712"/>
                  </a:lnTo>
                  <a:lnTo>
                    <a:pt x="456503" y="205821"/>
                  </a:lnTo>
                  <a:lnTo>
                    <a:pt x="402757" y="211529"/>
                  </a:lnTo>
                  <a:lnTo>
                    <a:pt x="351533" y="217816"/>
                  </a:lnTo>
                  <a:lnTo>
                    <a:pt x="303012" y="224657"/>
                  </a:lnTo>
                  <a:lnTo>
                    <a:pt x="257378" y="232031"/>
                  </a:lnTo>
                  <a:lnTo>
                    <a:pt x="214812" y="239915"/>
                  </a:lnTo>
                  <a:lnTo>
                    <a:pt x="175498" y="248287"/>
                  </a:lnTo>
                  <a:lnTo>
                    <a:pt x="107356" y="266406"/>
                  </a:lnTo>
                  <a:lnTo>
                    <a:pt x="78893" y="276107"/>
                  </a:lnTo>
                </a:path>
              </a:pathLst>
            </a:custGeom>
            <a:ln w="9524">
              <a:solidFill>
                <a:srgbClr val="4F47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13639" y="1931624"/>
              <a:ext cx="945515" cy="276225"/>
            </a:xfrm>
            <a:custGeom>
              <a:avLst/>
              <a:gdLst/>
              <a:ahLst/>
              <a:cxnLst/>
              <a:rect l="l" t="t" r="r" b="b"/>
              <a:pathLst>
                <a:path w="945514" h="276225">
                  <a:moveTo>
                    <a:pt x="925499" y="91157"/>
                  </a:moveTo>
                  <a:lnTo>
                    <a:pt x="123299" y="91157"/>
                  </a:lnTo>
                  <a:lnTo>
                    <a:pt x="188339" y="89384"/>
                  </a:lnTo>
                  <a:lnTo>
                    <a:pt x="251952" y="86898"/>
                  </a:lnTo>
                  <a:lnTo>
                    <a:pt x="313957" y="83723"/>
                  </a:lnTo>
                  <a:lnTo>
                    <a:pt x="374171" y="79882"/>
                  </a:lnTo>
                  <a:lnTo>
                    <a:pt x="432411" y="75395"/>
                  </a:lnTo>
                  <a:lnTo>
                    <a:pt x="488496" y="70286"/>
                  </a:lnTo>
                  <a:lnTo>
                    <a:pt x="542241" y="64577"/>
                  </a:lnTo>
                  <a:lnTo>
                    <a:pt x="593466" y="58291"/>
                  </a:lnTo>
                  <a:lnTo>
                    <a:pt x="641987" y="51450"/>
                  </a:lnTo>
                  <a:lnTo>
                    <a:pt x="687621" y="44076"/>
                  </a:lnTo>
                  <a:lnTo>
                    <a:pt x="730186" y="36191"/>
                  </a:lnTo>
                  <a:lnTo>
                    <a:pt x="769500" y="27819"/>
                  </a:lnTo>
                  <a:lnTo>
                    <a:pt x="837642" y="9701"/>
                  </a:lnTo>
                  <a:lnTo>
                    <a:pt x="866106" y="0"/>
                  </a:lnTo>
                  <a:lnTo>
                    <a:pt x="908768" y="19376"/>
                  </a:lnTo>
                  <a:lnTo>
                    <a:pt x="935006" y="39285"/>
                  </a:lnTo>
                  <a:lnTo>
                    <a:pt x="944905" y="59458"/>
                  </a:lnTo>
                  <a:lnTo>
                    <a:pt x="938549" y="79629"/>
                  </a:lnTo>
                  <a:lnTo>
                    <a:pt x="925499" y="91157"/>
                  </a:lnTo>
                  <a:close/>
                </a:path>
                <a:path w="945514" h="276225">
                  <a:moveTo>
                    <a:pt x="123299" y="276107"/>
                  </a:moveTo>
                  <a:lnTo>
                    <a:pt x="0" y="154124"/>
                  </a:lnTo>
                  <a:lnTo>
                    <a:pt x="123299" y="29507"/>
                  </a:lnTo>
                  <a:lnTo>
                    <a:pt x="123299" y="91157"/>
                  </a:lnTo>
                  <a:lnTo>
                    <a:pt x="925499" y="91157"/>
                  </a:lnTo>
                  <a:lnTo>
                    <a:pt x="877408" y="118895"/>
                  </a:lnTo>
                  <a:lnTo>
                    <a:pt x="822791" y="137456"/>
                  </a:lnTo>
                  <a:lnTo>
                    <a:pt x="753508" y="154666"/>
                  </a:lnTo>
                  <a:lnTo>
                    <a:pt x="714102" y="162598"/>
                  </a:lnTo>
                  <a:lnTo>
                    <a:pt x="671745" y="170056"/>
                  </a:lnTo>
                  <a:lnTo>
                    <a:pt x="626609" y="177021"/>
                  </a:lnTo>
                  <a:lnTo>
                    <a:pt x="578862" y="183475"/>
                  </a:lnTo>
                  <a:lnTo>
                    <a:pt x="528674" y="189399"/>
                  </a:lnTo>
                  <a:lnTo>
                    <a:pt x="476216" y="194774"/>
                  </a:lnTo>
                  <a:lnTo>
                    <a:pt x="421658" y="199582"/>
                  </a:lnTo>
                  <a:lnTo>
                    <a:pt x="365168" y="203804"/>
                  </a:lnTo>
                  <a:lnTo>
                    <a:pt x="306918" y="207421"/>
                  </a:lnTo>
                  <a:lnTo>
                    <a:pt x="247076" y="210415"/>
                  </a:lnTo>
                  <a:lnTo>
                    <a:pt x="185814" y="212766"/>
                  </a:lnTo>
                  <a:lnTo>
                    <a:pt x="123299" y="214457"/>
                  </a:lnTo>
                  <a:lnTo>
                    <a:pt x="123299" y="276107"/>
                  </a:lnTo>
                  <a:close/>
                </a:path>
              </a:pathLst>
            </a:custGeom>
            <a:solidFill>
              <a:srgbClr val="F3EE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13639" y="1715849"/>
              <a:ext cx="945515" cy="277495"/>
            </a:xfrm>
            <a:custGeom>
              <a:avLst/>
              <a:gdLst/>
              <a:ahLst/>
              <a:cxnLst/>
              <a:rect l="l" t="t" r="r" b="b"/>
              <a:pathLst>
                <a:path w="945514" h="277494">
                  <a:moveTo>
                    <a:pt x="944999" y="277424"/>
                  </a:moveTo>
                  <a:lnTo>
                    <a:pt x="917535" y="240386"/>
                  </a:lnTo>
                  <a:lnTo>
                    <a:pt x="870737" y="217432"/>
                  </a:lnTo>
                  <a:lnTo>
                    <a:pt x="803417" y="196238"/>
                  </a:lnTo>
                  <a:lnTo>
                    <a:pt x="762669" y="186400"/>
                  </a:lnTo>
                  <a:lnTo>
                    <a:pt x="717521" y="177122"/>
                  </a:lnTo>
                  <a:lnTo>
                    <a:pt x="668215" y="168442"/>
                  </a:lnTo>
                  <a:lnTo>
                    <a:pt x="614995" y="160400"/>
                  </a:lnTo>
                  <a:lnTo>
                    <a:pt x="558104" y="153037"/>
                  </a:lnTo>
                  <a:lnTo>
                    <a:pt x="497785" y="146391"/>
                  </a:lnTo>
                  <a:lnTo>
                    <a:pt x="434281" y="140503"/>
                  </a:lnTo>
                  <a:lnTo>
                    <a:pt x="367836" y="135411"/>
                  </a:lnTo>
                  <a:lnTo>
                    <a:pt x="298692" y="131157"/>
                  </a:lnTo>
                  <a:lnTo>
                    <a:pt x="227094" y="127779"/>
                  </a:lnTo>
                  <a:lnTo>
                    <a:pt x="153283" y="125317"/>
                  </a:lnTo>
                  <a:lnTo>
                    <a:pt x="77504" y="123810"/>
                  </a:lnTo>
                  <a:lnTo>
                    <a:pt x="0" y="123299"/>
                  </a:lnTo>
                  <a:lnTo>
                    <a:pt x="0" y="0"/>
                  </a:lnTo>
                  <a:lnTo>
                    <a:pt x="77504" y="510"/>
                  </a:lnTo>
                  <a:lnTo>
                    <a:pt x="153283" y="2017"/>
                  </a:lnTo>
                  <a:lnTo>
                    <a:pt x="227094" y="4479"/>
                  </a:lnTo>
                  <a:lnTo>
                    <a:pt x="298692" y="7857"/>
                  </a:lnTo>
                  <a:lnTo>
                    <a:pt x="367836" y="12111"/>
                  </a:lnTo>
                  <a:lnTo>
                    <a:pt x="434281" y="17203"/>
                  </a:lnTo>
                  <a:lnTo>
                    <a:pt x="497785" y="23091"/>
                  </a:lnTo>
                  <a:lnTo>
                    <a:pt x="558104" y="29737"/>
                  </a:lnTo>
                  <a:lnTo>
                    <a:pt x="614995" y="37100"/>
                  </a:lnTo>
                  <a:lnTo>
                    <a:pt x="668215" y="45142"/>
                  </a:lnTo>
                  <a:lnTo>
                    <a:pt x="717521" y="53822"/>
                  </a:lnTo>
                  <a:lnTo>
                    <a:pt x="762669" y="63100"/>
                  </a:lnTo>
                  <a:lnTo>
                    <a:pt x="803417" y="72938"/>
                  </a:lnTo>
                  <a:lnTo>
                    <a:pt x="870737" y="94132"/>
                  </a:lnTo>
                  <a:lnTo>
                    <a:pt x="917535" y="117086"/>
                  </a:lnTo>
                  <a:lnTo>
                    <a:pt x="944999" y="154124"/>
                  </a:lnTo>
                  <a:lnTo>
                    <a:pt x="944999" y="277424"/>
                  </a:lnTo>
                  <a:close/>
                </a:path>
              </a:pathLst>
            </a:custGeom>
            <a:solidFill>
              <a:srgbClr val="C1BE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13639" y="1715849"/>
              <a:ext cx="945515" cy="492125"/>
            </a:xfrm>
            <a:custGeom>
              <a:avLst/>
              <a:gdLst/>
              <a:ahLst/>
              <a:cxnLst/>
              <a:rect l="l" t="t" r="r" b="b"/>
              <a:pathLst>
                <a:path w="945514" h="492125">
                  <a:moveTo>
                    <a:pt x="944999" y="277424"/>
                  </a:moveTo>
                  <a:lnTo>
                    <a:pt x="917535" y="240386"/>
                  </a:lnTo>
                  <a:lnTo>
                    <a:pt x="870737" y="217432"/>
                  </a:lnTo>
                  <a:lnTo>
                    <a:pt x="803417" y="196238"/>
                  </a:lnTo>
                  <a:lnTo>
                    <a:pt x="762669" y="186400"/>
                  </a:lnTo>
                  <a:lnTo>
                    <a:pt x="717521" y="177122"/>
                  </a:lnTo>
                  <a:lnTo>
                    <a:pt x="668215" y="168442"/>
                  </a:lnTo>
                  <a:lnTo>
                    <a:pt x="614995" y="160400"/>
                  </a:lnTo>
                  <a:lnTo>
                    <a:pt x="558104" y="153037"/>
                  </a:lnTo>
                  <a:lnTo>
                    <a:pt x="497785" y="146391"/>
                  </a:lnTo>
                  <a:lnTo>
                    <a:pt x="434281" y="140503"/>
                  </a:lnTo>
                  <a:lnTo>
                    <a:pt x="367836" y="135411"/>
                  </a:lnTo>
                  <a:lnTo>
                    <a:pt x="298692" y="131157"/>
                  </a:lnTo>
                  <a:lnTo>
                    <a:pt x="227094" y="127779"/>
                  </a:lnTo>
                  <a:lnTo>
                    <a:pt x="153283" y="125317"/>
                  </a:lnTo>
                  <a:lnTo>
                    <a:pt x="77504" y="123810"/>
                  </a:lnTo>
                  <a:lnTo>
                    <a:pt x="0" y="123299"/>
                  </a:lnTo>
                  <a:lnTo>
                    <a:pt x="0" y="0"/>
                  </a:lnTo>
                  <a:lnTo>
                    <a:pt x="77504" y="510"/>
                  </a:lnTo>
                  <a:lnTo>
                    <a:pt x="153283" y="2017"/>
                  </a:lnTo>
                  <a:lnTo>
                    <a:pt x="227094" y="4479"/>
                  </a:lnTo>
                  <a:lnTo>
                    <a:pt x="298692" y="7857"/>
                  </a:lnTo>
                  <a:lnTo>
                    <a:pt x="367836" y="12111"/>
                  </a:lnTo>
                  <a:lnTo>
                    <a:pt x="434281" y="17203"/>
                  </a:lnTo>
                  <a:lnTo>
                    <a:pt x="497785" y="23091"/>
                  </a:lnTo>
                  <a:lnTo>
                    <a:pt x="558104" y="29737"/>
                  </a:lnTo>
                  <a:lnTo>
                    <a:pt x="614995" y="37100"/>
                  </a:lnTo>
                  <a:lnTo>
                    <a:pt x="668215" y="45142"/>
                  </a:lnTo>
                  <a:lnTo>
                    <a:pt x="717521" y="53822"/>
                  </a:lnTo>
                  <a:lnTo>
                    <a:pt x="762669" y="63100"/>
                  </a:lnTo>
                  <a:lnTo>
                    <a:pt x="803417" y="72938"/>
                  </a:lnTo>
                  <a:lnTo>
                    <a:pt x="870737" y="94132"/>
                  </a:lnTo>
                  <a:lnTo>
                    <a:pt x="917535" y="117086"/>
                  </a:lnTo>
                  <a:lnTo>
                    <a:pt x="944999" y="154124"/>
                  </a:lnTo>
                  <a:lnTo>
                    <a:pt x="944999" y="277424"/>
                  </a:lnTo>
                  <a:lnTo>
                    <a:pt x="916785" y="314900"/>
                  </a:lnTo>
                  <a:lnTo>
                    <a:pt x="868622" y="338180"/>
                  </a:lnTo>
                  <a:lnTo>
                    <a:pt x="799213" y="359682"/>
                  </a:lnTo>
                  <a:lnTo>
                    <a:pt x="757139" y="369655"/>
                  </a:lnTo>
                  <a:lnTo>
                    <a:pt x="710472" y="379049"/>
                  </a:lnTo>
                  <a:lnTo>
                    <a:pt x="659452" y="387821"/>
                  </a:lnTo>
                  <a:lnTo>
                    <a:pt x="604317" y="395926"/>
                  </a:lnTo>
                  <a:lnTo>
                    <a:pt x="545308" y="403318"/>
                  </a:lnTo>
                  <a:lnTo>
                    <a:pt x="482664" y="409955"/>
                  </a:lnTo>
                  <a:lnTo>
                    <a:pt x="416624" y="415790"/>
                  </a:lnTo>
                  <a:lnTo>
                    <a:pt x="347428" y="420780"/>
                  </a:lnTo>
                  <a:lnTo>
                    <a:pt x="275316" y="424880"/>
                  </a:lnTo>
                  <a:lnTo>
                    <a:pt x="200526" y="428046"/>
                  </a:lnTo>
                  <a:lnTo>
                    <a:pt x="123299" y="430232"/>
                  </a:lnTo>
                  <a:lnTo>
                    <a:pt x="123299" y="491882"/>
                  </a:lnTo>
                  <a:lnTo>
                    <a:pt x="0" y="369899"/>
                  </a:lnTo>
                  <a:lnTo>
                    <a:pt x="123299" y="245282"/>
                  </a:lnTo>
                  <a:lnTo>
                    <a:pt x="123299" y="306932"/>
                  </a:lnTo>
                  <a:lnTo>
                    <a:pt x="188339" y="305159"/>
                  </a:lnTo>
                  <a:lnTo>
                    <a:pt x="251952" y="302673"/>
                  </a:lnTo>
                  <a:lnTo>
                    <a:pt x="313957" y="299498"/>
                  </a:lnTo>
                  <a:lnTo>
                    <a:pt x="374171" y="295657"/>
                  </a:lnTo>
                  <a:lnTo>
                    <a:pt x="432411" y="291170"/>
                  </a:lnTo>
                  <a:lnTo>
                    <a:pt x="488496" y="286061"/>
                  </a:lnTo>
                  <a:lnTo>
                    <a:pt x="542241" y="280352"/>
                  </a:lnTo>
                  <a:lnTo>
                    <a:pt x="593466" y="274066"/>
                  </a:lnTo>
                  <a:lnTo>
                    <a:pt x="641987" y="267225"/>
                  </a:lnTo>
                  <a:lnTo>
                    <a:pt x="687621" y="259851"/>
                  </a:lnTo>
                  <a:lnTo>
                    <a:pt x="730186" y="251966"/>
                  </a:lnTo>
                  <a:lnTo>
                    <a:pt x="769500" y="243594"/>
                  </a:lnTo>
                  <a:lnTo>
                    <a:pt x="837642" y="225476"/>
                  </a:lnTo>
                  <a:lnTo>
                    <a:pt x="866106" y="215774"/>
                  </a:lnTo>
                </a:path>
              </a:pathLst>
            </a:custGeom>
            <a:ln w="9524">
              <a:solidFill>
                <a:srgbClr val="4F47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7303" y="482713"/>
              <a:ext cx="2011045" cy="1666875"/>
            </a:xfrm>
            <a:custGeom>
              <a:avLst/>
              <a:gdLst/>
              <a:ahLst/>
              <a:cxnLst/>
              <a:rect l="l" t="t" r="r" b="b"/>
              <a:pathLst>
                <a:path w="2011045" h="1666875">
                  <a:moveTo>
                    <a:pt x="1926879" y="1666277"/>
                  </a:moveTo>
                  <a:lnTo>
                    <a:pt x="0" y="1597310"/>
                  </a:lnTo>
                  <a:lnTo>
                    <a:pt x="83727" y="0"/>
                  </a:lnTo>
                  <a:lnTo>
                    <a:pt x="2010607" y="69406"/>
                  </a:lnTo>
                  <a:lnTo>
                    <a:pt x="1992388" y="416881"/>
                  </a:lnTo>
                  <a:lnTo>
                    <a:pt x="182758" y="416881"/>
                  </a:lnTo>
                  <a:lnTo>
                    <a:pt x="159071" y="420862"/>
                  </a:lnTo>
                  <a:lnTo>
                    <a:pt x="139822" y="431684"/>
                  </a:lnTo>
                  <a:lnTo>
                    <a:pt x="126891" y="447662"/>
                  </a:lnTo>
                  <a:lnTo>
                    <a:pt x="122163" y="467112"/>
                  </a:lnTo>
                  <a:lnTo>
                    <a:pt x="126891" y="486741"/>
                  </a:lnTo>
                  <a:lnTo>
                    <a:pt x="139822" y="502686"/>
                  </a:lnTo>
                  <a:lnTo>
                    <a:pt x="159071" y="513392"/>
                  </a:lnTo>
                  <a:lnTo>
                    <a:pt x="182758" y="517306"/>
                  </a:lnTo>
                  <a:lnTo>
                    <a:pt x="1987122" y="517306"/>
                  </a:lnTo>
                  <a:lnTo>
                    <a:pt x="1957413" y="1083927"/>
                  </a:lnTo>
                  <a:lnTo>
                    <a:pt x="147462" y="1083927"/>
                  </a:lnTo>
                  <a:lnTo>
                    <a:pt x="124007" y="1087841"/>
                  </a:lnTo>
                  <a:lnTo>
                    <a:pt x="104747" y="1098547"/>
                  </a:lnTo>
                  <a:lnTo>
                    <a:pt x="91708" y="1114492"/>
                  </a:lnTo>
                  <a:lnTo>
                    <a:pt x="86911" y="1134121"/>
                  </a:lnTo>
                  <a:lnTo>
                    <a:pt x="91708" y="1153757"/>
                  </a:lnTo>
                  <a:lnTo>
                    <a:pt x="104747" y="1169714"/>
                  </a:lnTo>
                  <a:lnTo>
                    <a:pt x="124007" y="1180433"/>
                  </a:lnTo>
                  <a:lnTo>
                    <a:pt x="147462" y="1184352"/>
                  </a:lnTo>
                  <a:lnTo>
                    <a:pt x="1952148" y="1184352"/>
                  </a:lnTo>
                  <a:lnTo>
                    <a:pt x="1926879" y="1666277"/>
                  </a:lnTo>
                  <a:close/>
                </a:path>
                <a:path w="2011045" h="1666875">
                  <a:moveTo>
                    <a:pt x="1987122" y="517306"/>
                  </a:moveTo>
                  <a:lnTo>
                    <a:pt x="182758" y="517306"/>
                  </a:lnTo>
                  <a:lnTo>
                    <a:pt x="206214" y="513392"/>
                  </a:lnTo>
                  <a:lnTo>
                    <a:pt x="225473" y="502686"/>
                  </a:lnTo>
                  <a:lnTo>
                    <a:pt x="238512" y="486741"/>
                  </a:lnTo>
                  <a:lnTo>
                    <a:pt x="243309" y="467112"/>
                  </a:lnTo>
                  <a:lnTo>
                    <a:pt x="238512" y="447662"/>
                  </a:lnTo>
                  <a:lnTo>
                    <a:pt x="225473" y="431684"/>
                  </a:lnTo>
                  <a:lnTo>
                    <a:pt x="206214" y="420862"/>
                  </a:lnTo>
                  <a:lnTo>
                    <a:pt x="182758" y="416881"/>
                  </a:lnTo>
                  <a:lnTo>
                    <a:pt x="1992388" y="416881"/>
                  </a:lnTo>
                  <a:lnTo>
                    <a:pt x="1987122" y="517306"/>
                  </a:lnTo>
                  <a:close/>
                </a:path>
                <a:path w="2011045" h="1666875">
                  <a:moveTo>
                    <a:pt x="1952148" y="1184352"/>
                  </a:moveTo>
                  <a:lnTo>
                    <a:pt x="147462" y="1184352"/>
                  </a:lnTo>
                  <a:lnTo>
                    <a:pt x="171142" y="1180433"/>
                  </a:lnTo>
                  <a:lnTo>
                    <a:pt x="190376" y="1169714"/>
                  </a:lnTo>
                  <a:lnTo>
                    <a:pt x="203292" y="1153757"/>
                  </a:lnTo>
                  <a:lnTo>
                    <a:pt x="208013" y="1134121"/>
                  </a:lnTo>
                  <a:lnTo>
                    <a:pt x="203217" y="1114492"/>
                  </a:lnTo>
                  <a:lnTo>
                    <a:pt x="190177" y="1098547"/>
                  </a:lnTo>
                  <a:lnTo>
                    <a:pt x="170918" y="1087841"/>
                  </a:lnTo>
                  <a:lnTo>
                    <a:pt x="147462" y="1083927"/>
                  </a:lnTo>
                  <a:lnTo>
                    <a:pt x="1957413" y="1083927"/>
                  </a:lnTo>
                  <a:lnTo>
                    <a:pt x="1952148" y="1184352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4661" y="455654"/>
              <a:ext cx="2010410" cy="1666239"/>
            </a:xfrm>
            <a:custGeom>
              <a:avLst/>
              <a:gdLst/>
              <a:ahLst/>
              <a:cxnLst/>
              <a:rect l="l" t="t" r="r" b="b"/>
              <a:pathLst>
                <a:path w="2010410" h="1666239">
                  <a:moveTo>
                    <a:pt x="1926880" y="1665837"/>
                  </a:moveTo>
                  <a:lnTo>
                    <a:pt x="0" y="1597310"/>
                  </a:lnTo>
                  <a:lnTo>
                    <a:pt x="83727" y="0"/>
                  </a:lnTo>
                  <a:lnTo>
                    <a:pt x="2010076" y="68966"/>
                  </a:lnTo>
                  <a:lnTo>
                    <a:pt x="1991950" y="416881"/>
                  </a:lnTo>
                  <a:lnTo>
                    <a:pt x="182227" y="416881"/>
                  </a:lnTo>
                  <a:lnTo>
                    <a:pt x="158541" y="420795"/>
                  </a:lnTo>
                  <a:lnTo>
                    <a:pt x="139291" y="431501"/>
                  </a:lnTo>
                  <a:lnTo>
                    <a:pt x="126360" y="447445"/>
                  </a:lnTo>
                  <a:lnTo>
                    <a:pt x="121632" y="467075"/>
                  </a:lnTo>
                  <a:lnTo>
                    <a:pt x="126360" y="486540"/>
                  </a:lnTo>
                  <a:lnTo>
                    <a:pt x="139291" y="502516"/>
                  </a:lnTo>
                  <a:lnTo>
                    <a:pt x="158541" y="513330"/>
                  </a:lnTo>
                  <a:lnTo>
                    <a:pt x="182227" y="517306"/>
                  </a:lnTo>
                  <a:lnTo>
                    <a:pt x="1986718" y="517306"/>
                  </a:lnTo>
                  <a:lnTo>
                    <a:pt x="1957220" y="1083487"/>
                  </a:lnTo>
                  <a:lnTo>
                    <a:pt x="147462" y="1083487"/>
                  </a:lnTo>
                  <a:lnTo>
                    <a:pt x="123783" y="1087463"/>
                  </a:lnTo>
                  <a:lnTo>
                    <a:pt x="104548" y="1098272"/>
                  </a:lnTo>
                  <a:lnTo>
                    <a:pt x="91633" y="1114237"/>
                  </a:lnTo>
                  <a:lnTo>
                    <a:pt x="86911" y="1133681"/>
                  </a:lnTo>
                  <a:lnTo>
                    <a:pt x="91633" y="1153317"/>
                  </a:lnTo>
                  <a:lnTo>
                    <a:pt x="104548" y="1169274"/>
                  </a:lnTo>
                  <a:lnTo>
                    <a:pt x="123783" y="1179993"/>
                  </a:lnTo>
                  <a:lnTo>
                    <a:pt x="147462" y="1183912"/>
                  </a:lnTo>
                  <a:lnTo>
                    <a:pt x="1951988" y="1183912"/>
                  </a:lnTo>
                  <a:lnTo>
                    <a:pt x="1926880" y="1665837"/>
                  </a:lnTo>
                  <a:close/>
                </a:path>
                <a:path w="2010410" h="1666239">
                  <a:moveTo>
                    <a:pt x="1986718" y="517306"/>
                  </a:moveTo>
                  <a:lnTo>
                    <a:pt x="182227" y="517306"/>
                  </a:lnTo>
                  <a:lnTo>
                    <a:pt x="205907" y="513386"/>
                  </a:lnTo>
                  <a:lnTo>
                    <a:pt x="225141" y="502667"/>
                  </a:lnTo>
                  <a:lnTo>
                    <a:pt x="238056" y="486710"/>
                  </a:lnTo>
                  <a:lnTo>
                    <a:pt x="242778" y="467075"/>
                  </a:lnTo>
                  <a:lnTo>
                    <a:pt x="238056" y="447445"/>
                  </a:lnTo>
                  <a:lnTo>
                    <a:pt x="225141" y="431501"/>
                  </a:lnTo>
                  <a:lnTo>
                    <a:pt x="205907" y="420795"/>
                  </a:lnTo>
                  <a:lnTo>
                    <a:pt x="182227" y="416881"/>
                  </a:lnTo>
                  <a:lnTo>
                    <a:pt x="1991950" y="416881"/>
                  </a:lnTo>
                  <a:lnTo>
                    <a:pt x="1986718" y="517306"/>
                  </a:lnTo>
                  <a:close/>
                </a:path>
                <a:path w="2010410" h="1666239">
                  <a:moveTo>
                    <a:pt x="1951988" y="1183912"/>
                  </a:moveTo>
                  <a:lnTo>
                    <a:pt x="147462" y="1183912"/>
                  </a:lnTo>
                  <a:lnTo>
                    <a:pt x="171142" y="1179993"/>
                  </a:lnTo>
                  <a:lnTo>
                    <a:pt x="190376" y="1169274"/>
                  </a:lnTo>
                  <a:lnTo>
                    <a:pt x="203292" y="1153317"/>
                  </a:lnTo>
                  <a:lnTo>
                    <a:pt x="208013" y="1133681"/>
                  </a:lnTo>
                  <a:lnTo>
                    <a:pt x="203142" y="1114237"/>
                  </a:lnTo>
                  <a:lnTo>
                    <a:pt x="189978" y="1098272"/>
                  </a:lnTo>
                  <a:lnTo>
                    <a:pt x="170694" y="1087463"/>
                  </a:lnTo>
                  <a:lnTo>
                    <a:pt x="147462" y="1083487"/>
                  </a:lnTo>
                  <a:lnTo>
                    <a:pt x="1957220" y="1083487"/>
                  </a:lnTo>
                  <a:lnTo>
                    <a:pt x="1951988" y="1183912"/>
                  </a:lnTo>
                  <a:close/>
                </a:path>
              </a:pathLst>
            </a:custGeom>
            <a:solidFill>
              <a:srgbClr val="BA9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4661" y="456094"/>
              <a:ext cx="328930" cy="1605915"/>
            </a:xfrm>
            <a:custGeom>
              <a:avLst/>
              <a:gdLst/>
              <a:ahLst/>
              <a:cxnLst/>
              <a:rect l="l" t="t" r="r" b="b"/>
              <a:pathLst>
                <a:path w="328930" h="1605914">
                  <a:moveTo>
                    <a:pt x="244857" y="1605597"/>
                  </a:moveTo>
                  <a:lnTo>
                    <a:pt x="0" y="1596870"/>
                  </a:lnTo>
                  <a:lnTo>
                    <a:pt x="83727" y="0"/>
                  </a:lnTo>
                  <a:lnTo>
                    <a:pt x="328628" y="8726"/>
                  </a:lnTo>
                  <a:lnTo>
                    <a:pt x="307240" y="416441"/>
                  </a:lnTo>
                  <a:lnTo>
                    <a:pt x="182227" y="416441"/>
                  </a:lnTo>
                  <a:lnTo>
                    <a:pt x="158541" y="420355"/>
                  </a:lnTo>
                  <a:lnTo>
                    <a:pt x="139291" y="431061"/>
                  </a:lnTo>
                  <a:lnTo>
                    <a:pt x="126360" y="447005"/>
                  </a:lnTo>
                  <a:lnTo>
                    <a:pt x="121632" y="466635"/>
                  </a:lnTo>
                  <a:lnTo>
                    <a:pt x="126360" y="486100"/>
                  </a:lnTo>
                  <a:lnTo>
                    <a:pt x="139291" y="502076"/>
                  </a:lnTo>
                  <a:lnTo>
                    <a:pt x="158541" y="512890"/>
                  </a:lnTo>
                  <a:lnTo>
                    <a:pt x="182227" y="516866"/>
                  </a:lnTo>
                  <a:lnTo>
                    <a:pt x="301971" y="516866"/>
                  </a:lnTo>
                  <a:lnTo>
                    <a:pt x="272270" y="1083047"/>
                  </a:lnTo>
                  <a:lnTo>
                    <a:pt x="147462" y="1083047"/>
                  </a:lnTo>
                  <a:lnTo>
                    <a:pt x="123783" y="1087023"/>
                  </a:lnTo>
                  <a:lnTo>
                    <a:pt x="104548" y="1097832"/>
                  </a:lnTo>
                  <a:lnTo>
                    <a:pt x="91633" y="1113797"/>
                  </a:lnTo>
                  <a:lnTo>
                    <a:pt x="86911" y="1133241"/>
                  </a:lnTo>
                  <a:lnTo>
                    <a:pt x="91633" y="1152877"/>
                  </a:lnTo>
                  <a:lnTo>
                    <a:pt x="104548" y="1168834"/>
                  </a:lnTo>
                  <a:lnTo>
                    <a:pt x="123783" y="1179553"/>
                  </a:lnTo>
                  <a:lnTo>
                    <a:pt x="147462" y="1183472"/>
                  </a:lnTo>
                  <a:lnTo>
                    <a:pt x="267001" y="1183472"/>
                  </a:lnTo>
                  <a:lnTo>
                    <a:pt x="244857" y="1605597"/>
                  </a:lnTo>
                  <a:close/>
                </a:path>
                <a:path w="328930" h="1605914">
                  <a:moveTo>
                    <a:pt x="301971" y="516866"/>
                  </a:moveTo>
                  <a:lnTo>
                    <a:pt x="182227" y="516866"/>
                  </a:lnTo>
                  <a:lnTo>
                    <a:pt x="205907" y="512946"/>
                  </a:lnTo>
                  <a:lnTo>
                    <a:pt x="225141" y="502228"/>
                  </a:lnTo>
                  <a:lnTo>
                    <a:pt x="238056" y="486270"/>
                  </a:lnTo>
                  <a:lnTo>
                    <a:pt x="242778" y="466635"/>
                  </a:lnTo>
                  <a:lnTo>
                    <a:pt x="238056" y="447005"/>
                  </a:lnTo>
                  <a:lnTo>
                    <a:pt x="225141" y="431061"/>
                  </a:lnTo>
                  <a:lnTo>
                    <a:pt x="205907" y="420355"/>
                  </a:lnTo>
                  <a:lnTo>
                    <a:pt x="182227" y="416441"/>
                  </a:lnTo>
                  <a:lnTo>
                    <a:pt x="307240" y="416441"/>
                  </a:lnTo>
                  <a:lnTo>
                    <a:pt x="301971" y="516866"/>
                  </a:lnTo>
                  <a:close/>
                </a:path>
                <a:path w="328930" h="1605914">
                  <a:moveTo>
                    <a:pt x="267001" y="1183472"/>
                  </a:moveTo>
                  <a:lnTo>
                    <a:pt x="147462" y="1183472"/>
                  </a:lnTo>
                  <a:lnTo>
                    <a:pt x="171142" y="1179553"/>
                  </a:lnTo>
                  <a:lnTo>
                    <a:pt x="190376" y="1168834"/>
                  </a:lnTo>
                  <a:lnTo>
                    <a:pt x="203292" y="1152877"/>
                  </a:lnTo>
                  <a:lnTo>
                    <a:pt x="208013" y="1133241"/>
                  </a:lnTo>
                  <a:lnTo>
                    <a:pt x="203142" y="1113797"/>
                  </a:lnTo>
                  <a:lnTo>
                    <a:pt x="189978" y="1097832"/>
                  </a:lnTo>
                  <a:lnTo>
                    <a:pt x="170694" y="1087023"/>
                  </a:lnTo>
                  <a:lnTo>
                    <a:pt x="147462" y="1083047"/>
                  </a:lnTo>
                  <a:lnTo>
                    <a:pt x="272270" y="1083047"/>
                  </a:lnTo>
                  <a:lnTo>
                    <a:pt x="267001" y="1183472"/>
                  </a:lnTo>
                  <a:close/>
                </a:path>
              </a:pathLst>
            </a:custGeom>
            <a:solidFill>
              <a:srgbClr val="AD9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 rot="180000">
            <a:off x="1247840" y="603291"/>
            <a:ext cx="1227267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spc="-110" dirty="0">
                <a:latin typeface="Trebuchet MS"/>
                <a:cs typeface="Trebuchet MS"/>
              </a:rPr>
              <a:t>Pumps</a:t>
            </a:r>
            <a:r>
              <a:rPr sz="1300" b="1" spc="-10" dirty="0">
                <a:latin typeface="Trebuchet MS"/>
                <a:cs typeface="Trebuchet MS"/>
              </a:rPr>
              <a:t> </a:t>
            </a:r>
            <a:r>
              <a:rPr sz="1300" b="1" spc="-140" dirty="0">
                <a:latin typeface="Trebuchet MS"/>
                <a:cs typeface="Trebuchet MS"/>
              </a:rPr>
              <a:t>that</a:t>
            </a:r>
            <a:r>
              <a:rPr sz="1300" b="1" spc="-5" dirty="0">
                <a:latin typeface="Trebuchet MS"/>
                <a:cs typeface="Trebuchet MS"/>
              </a:rPr>
              <a:t> </a:t>
            </a:r>
            <a:r>
              <a:rPr sz="1300" b="1" spc="-150" dirty="0">
                <a:latin typeface="Trebuchet MS"/>
                <a:cs typeface="Trebuchet MS"/>
              </a:rPr>
              <a:t>extract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180000">
            <a:off x="1361471" y="799845"/>
            <a:ext cx="983707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spc="-140" dirty="0">
                <a:latin typeface="Trebuchet MS"/>
                <a:cs typeface="Trebuchet MS"/>
              </a:rPr>
              <a:t>water</a:t>
            </a:r>
            <a:r>
              <a:rPr sz="1300" b="1" spc="-15" dirty="0">
                <a:latin typeface="Trebuchet MS"/>
                <a:cs typeface="Trebuchet MS"/>
              </a:rPr>
              <a:t> </a:t>
            </a:r>
            <a:r>
              <a:rPr sz="1300" b="1" spc="-120" dirty="0">
                <a:latin typeface="Trebuchet MS"/>
                <a:cs typeface="Trebuchet MS"/>
              </a:rPr>
              <a:t>from</a:t>
            </a:r>
            <a:r>
              <a:rPr sz="1300" b="1" spc="-10" dirty="0">
                <a:latin typeface="Trebuchet MS"/>
                <a:cs typeface="Trebuchet MS"/>
              </a:rPr>
              <a:t> </a:t>
            </a:r>
            <a:r>
              <a:rPr sz="1300" b="1" spc="-155" dirty="0">
                <a:latin typeface="Trebuchet MS"/>
                <a:cs typeface="Trebuchet MS"/>
              </a:rPr>
              <a:t>the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180000">
            <a:off x="1148839" y="999942"/>
            <a:ext cx="1392294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spc="-140" dirty="0">
                <a:latin typeface="Trebuchet MS"/>
                <a:cs typeface="Trebuchet MS"/>
              </a:rPr>
              <a:t>mechanical</a:t>
            </a:r>
            <a:r>
              <a:rPr sz="1300" b="1" spc="30" dirty="0">
                <a:latin typeface="Trebuchet MS"/>
                <a:cs typeface="Trebuchet MS"/>
              </a:rPr>
              <a:t> </a:t>
            </a:r>
            <a:r>
              <a:rPr sz="1300" b="1" spc="-130" dirty="0">
                <a:latin typeface="Trebuchet MS"/>
                <a:cs typeface="Trebuchet MS"/>
              </a:rPr>
              <a:t>energy</a:t>
            </a:r>
            <a:r>
              <a:rPr sz="1300" b="1" spc="35" dirty="0">
                <a:latin typeface="Trebuchet MS"/>
                <a:cs typeface="Trebuchet MS"/>
              </a:rPr>
              <a:t> </a:t>
            </a:r>
            <a:r>
              <a:rPr sz="1300" b="1" spc="-60" dirty="0">
                <a:latin typeface="Trebuchet MS"/>
                <a:cs typeface="Trebuchet MS"/>
              </a:rPr>
              <a:t>of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180000">
            <a:off x="1200717" y="1199743"/>
            <a:ext cx="1271953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spc="-125" dirty="0">
                <a:latin typeface="Trebuchet MS"/>
                <a:cs typeface="Trebuchet MS"/>
              </a:rPr>
              <a:t>children</a:t>
            </a:r>
            <a:r>
              <a:rPr sz="1300" b="1" spc="-10" dirty="0">
                <a:latin typeface="Trebuchet MS"/>
                <a:cs typeface="Trebuchet MS"/>
              </a:rPr>
              <a:t> </a:t>
            </a:r>
            <a:r>
              <a:rPr sz="1300" b="1" spc="-85" dirty="0">
                <a:latin typeface="Trebuchet MS"/>
                <a:cs typeface="Trebuchet MS"/>
              </a:rPr>
              <a:t>playing</a:t>
            </a:r>
            <a:r>
              <a:rPr sz="1300" b="1" spc="-10" dirty="0">
                <a:latin typeface="Trebuchet MS"/>
                <a:cs typeface="Trebuchet MS"/>
              </a:rPr>
              <a:t> </a:t>
            </a:r>
            <a:r>
              <a:rPr sz="1300" b="1" spc="-85" dirty="0">
                <a:latin typeface="Trebuchet MS"/>
                <a:cs typeface="Trebuchet MS"/>
              </a:rPr>
              <a:t>on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180000">
            <a:off x="1111567" y="1399700"/>
            <a:ext cx="1433284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spc="-190" dirty="0">
                <a:latin typeface="Trebuchet MS"/>
                <a:cs typeface="Trebuchet MS"/>
              </a:rPr>
              <a:t>them,</a:t>
            </a:r>
            <a:r>
              <a:rPr sz="1300" b="1" spc="-15" dirty="0">
                <a:latin typeface="Trebuchet MS"/>
                <a:cs typeface="Trebuchet MS"/>
              </a:rPr>
              <a:t> </a:t>
            </a:r>
            <a:r>
              <a:rPr sz="1300" b="1" spc="-125" dirty="0">
                <a:latin typeface="Trebuchet MS"/>
                <a:cs typeface="Trebuchet MS"/>
              </a:rPr>
              <a:t>stored</a:t>
            </a:r>
            <a:r>
              <a:rPr sz="1300" b="1" spc="-10" dirty="0">
                <a:latin typeface="Trebuchet MS"/>
                <a:cs typeface="Trebuchet MS"/>
              </a:rPr>
              <a:t> </a:t>
            </a:r>
            <a:r>
              <a:rPr sz="1300" b="1" spc="-80" dirty="0">
                <a:latin typeface="Trebuchet MS"/>
                <a:cs typeface="Trebuchet MS"/>
              </a:rPr>
              <a:t>in</a:t>
            </a:r>
            <a:r>
              <a:rPr sz="1300" b="1" spc="-15" dirty="0">
                <a:latin typeface="Trebuchet MS"/>
                <a:cs typeface="Trebuchet MS"/>
              </a:rPr>
              <a:t> </a:t>
            </a:r>
            <a:r>
              <a:rPr sz="1300" b="1" spc="-110" dirty="0">
                <a:latin typeface="Trebuchet MS"/>
                <a:cs typeface="Trebuchet MS"/>
              </a:rPr>
              <a:t>a</a:t>
            </a:r>
            <a:r>
              <a:rPr sz="1300" b="1" spc="-10" dirty="0">
                <a:latin typeface="Trebuchet MS"/>
                <a:cs typeface="Trebuchet MS"/>
              </a:rPr>
              <a:t> </a:t>
            </a:r>
            <a:r>
              <a:rPr sz="1300" b="1" spc="-114" dirty="0">
                <a:latin typeface="Trebuchet MS"/>
                <a:cs typeface="Trebuchet MS"/>
              </a:rPr>
              <a:t>tank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180000">
            <a:off x="1311959" y="1599332"/>
            <a:ext cx="1015643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spc="-125" dirty="0">
                <a:latin typeface="Trebuchet MS"/>
                <a:cs typeface="Trebuchet MS"/>
              </a:rPr>
              <a:t>for</a:t>
            </a:r>
            <a:r>
              <a:rPr sz="1300" b="1" dirty="0">
                <a:latin typeface="Trebuchet MS"/>
                <a:cs typeface="Trebuchet MS"/>
              </a:rPr>
              <a:t> </a:t>
            </a:r>
            <a:r>
              <a:rPr sz="1300" b="1" spc="-135" dirty="0">
                <a:latin typeface="Trebuchet MS"/>
                <a:cs typeface="Trebuchet MS"/>
              </a:rPr>
              <a:t>further</a:t>
            </a:r>
            <a:r>
              <a:rPr sz="1300" b="1" spc="5" dirty="0">
                <a:latin typeface="Trebuchet MS"/>
                <a:cs typeface="Trebuchet MS"/>
              </a:rPr>
              <a:t> </a:t>
            </a:r>
            <a:r>
              <a:rPr sz="1300" b="1" spc="-135" dirty="0">
                <a:latin typeface="Trebuchet MS"/>
                <a:cs typeface="Trebuchet MS"/>
              </a:rPr>
              <a:t>crop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 rot="180000">
            <a:off x="1492774" y="1798969"/>
            <a:ext cx="637244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b="1" spc="-90" dirty="0">
                <a:latin typeface="Trebuchet MS"/>
                <a:cs typeface="Trebuchet MS"/>
              </a:rPr>
              <a:t>irrigation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972737" y="2867037"/>
            <a:ext cx="5250180" cy="2276475"/>
            <a:chOff x="1972737" y="2867037"/>
            <a:chExt cx="5250180" cy="2276475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7500" y="4553374"/>
              <a:ext cx="5244824" cy="5901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182925" y="2871799"/>
              <a:ext cx="75565" cy="1969135"/>
            </a:xfrm>
            <a:custGeom>
              <a:avLst/>
              <a:gdLst/>
              <a:ahLst/>
              <a:cxnLst/>
              <a:rect l="l" t="t" r="r" b="b"/>
              <a:pathLst>
                <a:path w="75564" h="1969135">
                  <a:moveTo>
                    <a:pt x="74999" y="1968899"/>
                  </a:moveTo>
                  <a:lnTo>
                    <a:pt x="0" y="1968899"/>
                  </a:lnTo>
                  <a:lnTo>
                    <a:pt x="0" y="0"/>
                  </a:lnTo>
                  <a:lnTo>
                    <a:pt x="74999" y="0"/>
                  </a:lnTo>
                  <a:lnTo>
                    <a:pt x="74999" y="19688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82925" y="2871799"/>
              <a:ext cx="75565" cy="1969135"/>
            </a:xfrm>
            <a:custGeom>
              <a:avLst/>
              <a:gdLst/>
              <a:ahLst/>
              <a:cxnLst/>
              <a:rect l="l" t="t" r="r" b="b"/>
              <a:pathLst>
                <a:path w="75564" h="1969135">
                  <a:moveTo>
                    <a:pt x="0" y="0"/>
                  </a:moveTo>
                  <a:lnTo>
                    <a:pt x="74999" y="0"/>
                  </a:lnTo>
                  <a:lnTo>
                    <a:pt x="74999" y="1968899"/>
                  </a:lnTo>
                  <a:lnTo>
                    <a:pt x="0" y="1968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F47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58350" y="4232674"/>
              <a:ext cx="75565" cy="602615"/>
            </a:xfrm>
            <a:custGeom>
              <a:avLst/>
              <a:gdLst/>
              <a:ahLst/>
              <a:cxnLst/>
              <a:rect l="l" t="t" r="r" b="b"/>
              <a:pathLst>
                <a:path w="75564" h="602614">
                  <a:moveTo>
                    <a:pt x="74999" y="602449"/>
                  </a:moveTo>
                  <a:lnTo>
                    <a:pt x="0" y="602449"/>
                  </a:lnTo>
                  <a:lnTo>
                    <a:pt x="0" y="0"/>
                  </a:lnTo>
                  <a:lnTo>
                    <a:pt x="74999" y="0"/>
                  </a:lnTo>
                  <a:lnTo>
                    <a:pt x="74999" y="602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58350" y="4232674"/>
              <a:ext cx="75565" cy="602615"/>
            </a:xfrm>
            <a:custGeom>
              <a:avLst/>
              <a:gdLst/>
              <a:ahLst/>
              <a:cxnLst/>
              <a:rect l="l" t="t" r="r" b="b"/>
              <a:pathLst>
                <a:path w="75564" h="602614">
                  <a:moveTo>
                    <a:pt x="74999" y="602449"/>
                  </a:moveTo>
                  <a:lnTo>
                    <a:pt x="0" y="602449"/>
                  </a:lnTo>
                  <a:lnTo>
                    <a:pt x="0" y="0"/>
                  </a:lnTo>
                  <a:lnTo>
                    <a:pt x="74999" y="0"/>
                  </a:lnTo>
                  <a:lnTo>
                    <a:pt x="74999" y="602449"/>
                  </a:lnTo>
                  <a:close/>
                </a:path>
              </a:pathLst>
            </a:custGeom>
            <a:ln w="9524">
              <a:solidFill>
                <a:srgbClr val="4F47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158350" y="4832749"/>
              <a:ext cx="2110740" cy="77470"/>
            </a:xfrm>
            <a:custGeom>
              <a:avLst/>
              <a:gdLst/>
              <a:ahLst/>
              <a:cxnLst/>
              <a:rect l="l" t="t" r="r" b="b"/>
              <a:pathLst>
                <a:path w="2110740" h="77470">
                  <a:moveTo>
                    <a:pt x="2110299" y="77374"/>
                  </a:moveTo>
                  <a:lnTo>
                    <a:pt x="0" y="77374"/>
                  </a:lnTo>
                  <a:lnTo>
                    <a:pt x="0" y="0"/>
                  </a:lnTo>
                  <a:lnTo>
                    <a:pt x="2110299" y="0"/>
                  </a:lnTo>
                  <a:lnTo>
                    <a:pt x="2110299" y="773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158350" y="4832749"/>
              <a:ext cx="2110740" cy="77470"/>
            </a:xfrm>
            <a:custGeom>
              <a:avLst/>
              <a:gdLst/>
              <a:ahLst/>
              <a:cxnLst/>
              <a:rect l="l" t="t" r="r" b="b"/>
              <a:pathLst>
                <a:path w="2110740" h="77470">
                  <a:moveTo>
                    <a:pt x="2110299" y="0"/>
                  </a:moveTo>
                  <a:lnTo>
                    <a:pt x="2110299" y="77374"/>
                  </a:lnTo>
                  <a:lnTo>
                    <a:pt x="0" y="77374"/>
                  </a:lnTo>
                  <a:lnTo>
                    <a:pt x="0" y="0"/>
                  </a:lnTo>
                  <a:lnTo>
                    <a:pt x="2110299" y="0"/>
                  </a:lnTo>
                  <a:close/>
                </a:path>
              </a:pathLst>
            </a:custGeom>
            <a:ln w="9524">
              <a:solidFill>
                <a:srgbClr val="4F47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2937" y="4313637"/>
              <a:ext cx="84524" cy="24442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11196" y="4491638"/>
              <a:ext cx="244424" cy="8452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6321" y="3074063"/>
              <a:ext cx="84524" cy="24442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977500" y="4387699"/>
              <a:ext cx="5180965" cy="16510"/>
            </a:xfrm>
            <a:custGeom>
              <a:avLst/>
              <a:gdLst/>
              <a:ahLst/>
              <a:cxnLst/>
              <a:rect l="l" t="t" r="r" b="b"/>
              <a:pathLst>
                <a:path w="5180965" h="16510">
                  <a:moveTo>
                    <a:pt x="0" y="0"/>
                  </a:moveTo>
                  <a:lnTo>
                    <a:pt x="5180399" y="16499"/>
                  </a:lnTo>
                </a:path>
              </a:pathLst>
            </a:custGeom>
            <a:ln w="9524">
              <a:solidFill>
                <a:srgbClr val="4F47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36658" y="893504"/>
            <a:ext cx="4259580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21585">
              <a:lnSpc>
                <a:spcPct val="100000"/>
              </a:lnSpc>
              <a:spcBef>
                <a:spcPts val="110"/>
              </a:spcBef>
            </a:pPr>
            <a:r>
              <a:rPr sz="3250" i="1" spc="150" dirty="0">
                <a:solidFill>
                  <a:srgbClr val="2F1931"/>
                </a:solidFill>
                <a:latin typeface="Palatino Linotype"/>
                <a:cs typeface="Palatino Linotype"/>
              </a:rPr>
              <a:t>Recreatio</a:t>
            </a:r>
            <a:endParaRPr sz="3250">
              <a:latin typeface="Palatino Linotype"/>
              <a:cs typeface="Palatino Linotype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4683398" y="893504"/>
            <a:ext cx="1948180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spc="165" dirty="0"/>
              <a:t>nal</a:t>
            </a:r>
            <a:r>
              <a:rPr sz="3250" spc="-175" dirty="0"/>
              <a:t> </a:t>
            </a:r>
            <a:r>
              <a:rPr sz="3250" spc="100" dirty="0"/>
              <a:t>Pumps</a:t>
            </a:r>
            <a:endParaRPr sz="32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658" y="460329"/>
            <a:ext cx="4037329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125"/>
              </a:spcBef>
            </a:pPr>
            <a:r>
              <a:rPr sz="3850" spc="155" dirty="0"/>
              <a:t>Consumer</a:t>
            </a:r>
            <a:r>
              <a:rPr sz="3850" spc="-195" dirty="0"/>
              <a:t> </a:t>
            </a:r>
            <a:r>
              <a:rPr sz="3850" spc="204" dirty="0"/>
              <a:t>Base</a:t>
            </a:r>
            <a:endParaRPr sz="3850"/>
          </a:p>
        </p:txBody>
      </p:sp>
      <p:sp>
        <p:nvSpPr>
          <p:cNvPr id="3" name="object 3"/>
          <p:cNvSpPr txBox="1"/>
          <p:nvPr/>
        </p:nvSpPr>
        <p:spPr>
          <a:xfrm>
            <a:off x="6054175" y="643316"/>
            <a:ext cx="2538095" cy="11887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600" spc="95" dirty="0">
                <a:solidFill>
                  <a:srgbClr val="2F1931"/>
                </a:solidFill>
                <a:latin typeface="Calibri"/>
                <a:cs typeface="Calibri"/>
              </a:rPr>
              <a:t>Primary/Secondary</a:t>
            </a:r>
            <a:r>
              <a:rPr sz="1600" spc="50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1600" spc="70" dirty="0">
                <a:solidFill>
                  <a:srgbClr val="2F1931"/>
                </a:solidFill>
                <a:latin typeface="Calibri"/>
                <a:cs typeface="Calibri"/>
              </a:rPr>
              <a:t>market</a:t>
            </a:r>
            <a:endParaRPr sz="1600">
              <a:latin typeface="Calibri"/>
              <a:cs typeface="Calibri"/>
            </a:endParaRPr>
          </a:p>
          <a:p>
            <a:pPr marL="12700" marR="613410">
              <a:lnSpc>
                <a:spcPts val="1650"/>
              </a:lnSpc>
              <a:spcBef>
                <a:spcPts val="360"/>
              </a:spcBef>
            </a:pPr>
            <a:r>
              <a:rPr sz="1400" spc="-30" dirty="0">
                <a:solidFill>
                  <a:srgbClr val="2F1931"/>
                </a:solidFill>
                <a:latin typeface="Arial"/>
                <a:cs typeface="Arial"/>
              </a:rPr>
              <a:t>Farmers,</a:t>
            </a:r>
            <a:r>
              <a:rPr sz="1400" spc="-3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farmer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organizations </a:t>
            </a: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NGOs,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barns/farms,</a:t>
            </a:r>
            <a:r>
              <a:rPr sz="1400" spc="-3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cottage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industries,</a:t>
            </a:r>
            <a:r>
              <a:rPr sz="1400" spc="-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remote </a:t>
            </a:r>
            <a:r>
              <a:rPr sz="1400" spc="-20" dirty="0">
                <a:solidFill>
                  <a:srgbClr val="2F1931"/>
                </a:solidFill>
                <a:latin typeface="Arial"/>
                <a:cs typeface="Arial"/>
              </a:rPr>
              <a:t>areas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15924" y="2128047"/>
            <a:ext cx="2437130" cy="259778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9525">
              <a:lnSpc>
                <a:spcPct val="101600"/>
              </a:lnSpc>
              <a:spcBef>
                <a:spcPts val="70"/>
              </a:spcBef>
            </a:pPr>
            <a:r>
              <a:rPr sz="1600" spc="65" dirty="0">
                <a:solidFill>
                  <a:srgbClr val="2F1931"/>
                </a:solidFill>
                <a:latin typeface="Calibri"/>
                <a:cs typeface="Calibri"/>
              </a:rPr>
              <a:t>Hypothetical</a:t>
            </a:r>
            <a:r>
              <a:rPr sz="1600" spc="30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1600" spc="114" dirty="0">
                <a:solidFill>
                  <a:srgbClr val="2F1931"/>
                </a:solidFill>
                <a:latin typeface="Calibri"/>
                <a:cs typeface="Calibri"/>
              </a:rPr>
              <a:t>Key</a:t>
            </a:r>
            <a:r>
              <a:rPr sz="1600" spc="35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1600" spc="70" dirty="0">
                <a:solidFill>
                  <a:srgbClr val="2F1931"/>
                </a:solidFill>
                <a:latin typeface="Calibri"/>
                <a:cs typeface="Calibri"/>
              </a:rPr>
              <a:t>Business </a:t>
            </a:r>
            <a:r>
              <a:rPr sz="1600" spc="75" dirty="0">
                <a:solidFill>
                  <a:srgbClr val="2F1931"/>
                </a:solidFill>
                <a:latin typeface="Calibri"/>
                <a:cs typeface="Calibri"/>
              </a:rPr>
              <a:t>Goals</a:t>
            </a:r>
            <a:endParaRPr sz="1600">
              <a:latin typeface="Calibri"/>
              <a:cs typeface="Calibri"/>
            </a:endParaRPr>
          </a:p>
          <a:p>
            <a:pPr marL="12700" marR="42545">
              <a:lnSpc>
                <a:spcPts val="1650"/>
              </a:lnSpc>
              <a:spcBef>
                <a:spcPts val="229"/>
              </a:spcBef>
            </a:pPr>
            <a:r>
              <a:rPr sz="1400" spc="50" dirty="0">
                <a:solidFill>
                  <a:srgbClr val="2F1931"/>
                </a:solidFill>
                <a:latin typeface="Arial"/>
                <a:cs typeface="Arial"/>
              </a:rPr>
              <a:t>3</a:t>
            </a: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pumps</a:t>
            </a: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per</a:t>
            </a:r>
            <a:r>
              <a:rPr sz="1400" spc="-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2F1931"/>
                </a:solidFill>
                <a:latin typeface="Arial"/>
                <a:cs typeface="Arial"/>
              </a:rPr>
              <a:t>5</a:t>
            </a: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 hectares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in</a:t>
            </a:r>
            <a:r>
              <a:rPr sz="1400" spc="-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F1931"/>
                </a:solidFill>
                <a:latin typeface="Arial"/>
                <a:cs typeface="Arial"/>
              </a:rPr>
              <a:t>the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north,</a:t>
            </a:r>
            <a:r>
              <a:rPr sz="1400" spc="7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selling</a:t>
            </a:r>
            <a:r>
              <a:rPr sz="1400" spc="7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2F1931"/>
                </a:solidFill>
                <a:latin typeface="Arial"/>
                <a:cs typeface="Arial"/>
              </a:rPr>
              <a:t>500</a:t>
            </a:r>
            <a:r>
              <a:rPr sz="1400" spc="7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units</a:t>
            </a:r>
            <a:r>
              <a:rPr sz="1400" spc="7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F1931"/>
                </a:solidFill>
                <a:latin typeface="Arial"/>
                <a:cs typeface="Arial"/>
              </a:rPr>
              <a:t>per </a:t>
            </a:r>
            <a:r>
              <a:rPr sz="1400" spc="-20" dirty="0">
                <a:solidFill>
                  <a:srgbClr val="2F1931"/>
                </a:solidFill>
                <a:latin typeface="Arial"/>
                <a:cs typeface="Arial"/>
              </a:rPr>
              <a:t>year,</a:t>
            </a:r>
            <a:r>
              <a:rPr sz="1400" spc="-7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expansions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114" dirty="0">
                <a:solidFill>
                  <a:srgbClr val="2F1931"/>
                </a:solidFill>
                <a:latin typeface="Calibri"/>
                <a:cs typeface="Calibri"/>
              </a:rPr>
              <a:t>Key</a:t>
            </a:r>
            <a:r>
              <a:rPr sz="1600" spc="20" dirty="0">
                <a:solidFill>
                  <a:srgbClr val="2F1931"/>
                </a:solidFill>
                <a:latin typeface="Calibri"/>
                <a:cs typeface="Calibri"/>
              </a:rPr>
              <a:t> </a:t>
            </a:r>
            <a:r>
              <a:rPr sz="1600" spc="60" dirty="0">
                <a:solidFill>
                  <a:srgbClr val="2F1931"/>
                </a:solidFill>
                <a:latin typeface="Calibri"/>
                <a:cs typeface="Calibri"/>
              </a:rPr>
              <a:t>Stakeholders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ts val="1650"/>
              </a:lnSpc>
              <a:spcBef>
                <a:spcPts val="725"/>
              </a:spcBef>
            </a:pPr>
            <a:r>
              <a:rPr sz="1400" spc="-30" dirty="0">
                <a:solidFill>
                  <a:srgbClr val="2F1931"/>
                </a:solidFill>
                <a:latin typeface="Arial"/>
                <a:cs typeface="Arial"/>
              </a:rPr>
              <a:t>Farmers,</a:t>
            </a:r>
            <a:r>
              <a:rPr sz="1400" spc="-3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labourers,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transporters,</a:t>
            </a:r>
            <a:r>
              <a:rPr sz="1400" spc="9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middlemen,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retailers,</a:t>
            </a: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 NGOs/Organizations,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local</a:t>
            </a:r>
            <a:r>
              <a:rPr sz="1400" spc="6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authorities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7429" y="861912"/>
            <a:ext cx="7701280" cy="3611879"/>
            <a:chOff x="507429" y="861912"/>
            <a:chExt cx="7701280" cy="3611879"/>
          </a:xfrm>
        </p:grpSpPr>
        <p:sp>
          <p:nvSpPr>
            <p:cNvPr id="6" name="object 6"/>
            <p:cNvSpPr/>
            <p:nvPr/>
          </p:nvSpPr>
          <p:spPr>
            <a:xfrm>
              <a:off x="5235181" y="898537"/>
              <a:ext cx="708025" cy="708025"/>
            </a:xfrm>
            <a:custGeom>
              <a:avLst/>
              <a:gdLst/>
              <a:ahLst/>
              <a:cxnLst/>
              <a:rect l="l" t="t" r="r" b="b"/>
              <a:pathLst>
                <a:path w="708025" h="708025">
                  <a:moveTo>
                    <a:pt x="707694" y="0"/>
                  </a:moveTo>
                  <a:lnTo>
                    <a:pt x="0" y="0"/>
                  </a:lnTo>
                  <a:lnTo>
                    <a:pt x="0" y="671080"/>
                  </a:lnTo>
                  <a:lnTo>
                    <a:pt x="0" y="707707"/>
                  </a:lnTo>
                  <a:lnTo>
                    <a:pt x="707694" y="707707"/>
                  </a:lnTo>
                  <a:lnTo>
                    <a:pt x="707694" y="671080"/>
                  </a:lnTo>
                  <a:lnTo>
                    <a:pt x="707694" y="0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91212" y="861912"/>
              <a:ext cx="708025" cy="708025"/>
            </a:xfrm>
            <a:custGeom>
              <a:avLst/>
              <a:gdLst/>
              <a:ahLst/>
              <a:cxnLst/>
              <a:rect l="l" t="t" r="r" b="b"/>
              <a:pathLst>
                <a:path w="708025" h="708025">
                  <a:moveTo>
                    <a:pt x="707699" y="707699"/>
                  </a:moveTo>
                  <a:lnTo>
                    <a:pt x="0" y="707699"/>
                  </a:lnTo>
                  <a:lnTo>
                    <a:pt x="0" y="0"/>
                  </a:lnTo>
                  <a:lnTo>
                    <a:pt x="707699" y="0"/>
                  </a:lnTo>
                  <a:lnTo>
                    <a:pt x="707699" y="707699"/>
                  </a:lnTo>
                  <a:close/>
                </a:path>
              </a:pathLst>
            </a:custGeom>
            <a:solidFill>
              <a:srgbClr val="FF8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35194" y="2342184"/>
              <a:ext cx="708025" cy="708025"/>
            </a:xfrm>
            <a:custGeom>
              <a:avLst/>
              <a:gdLst/>
              <a:ahLst/>
              <a:cxnLst/>
              <a:rect l="l" t="t" r="r" b="b"/>
              <a:pathLst>
                <a:path w="708025" h="708025">
                  <a:moveTo>
                    <a:pt x="707694" y="0"/>
                  </a:moveTo>
                  <a:lnTo>
                    <a:pt x="0" y="0"/>
                  </a:lnTo>
                  <a:lnTo>
                    <a:pt x="0" y="671068"/>
                  </a:lnTo>
                  <a:lnTo>
                    <a:pt x="0" y="707694"/>
                  </a:lnTo>
                  <a:lnTo>
                    <a:pt x="707694" y="707694"/>
                  </a:lnTo>
                  <a:lnTo>
                    <a:pt x="707694" y="671068"/>
                  </a:lnTo>
                  <a:lnTo>
                    <a:pt x="707694" y="0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91224" y="2305549"/>
              <a:ext cx="708025" cy="708025"/>
            </a:xfrm>
            <a:custGeom>
              <a:avLst/>
              <a:gdLst/>
              <a:ahLst/>
              <a:cxnLst/>
              <a:rect l="l" t="t" r="r" b="b"/>
              <a:pathLst>
                <a:path w="708025" h="708025">
                  <a:moveTo>
                    <a:pt x="707699" y="707699"/>
                  </a:moveTo>
                  <a:lnTo>
                    <a:pt x="0" y="707699"/>
                  </a:lnTo>
                  <a:lnTo>
                    <a:pt x="0" y="0"/>
                  </a:lnTo>
                  <a:lnTo>
                    <a:pt x="707699" y="0"/>
                  </a:lnTo>
                  <a:lnTo>
                    <a:pt x="707699" y="707699"/>
                  </a:lnTo>
                  <a:close/>
                </a:path>
              </a:pathLst>
            </a:custGeom>
            <a:solidFill>
              <a:srgbClr val="FFAB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13210" y="3765689"/>
              <a:ext cx="708025" cy="708025"/>
            </a:xfrm>
            <a:custGeom>
              <a:avLst/>
              <a:gdLst/>
              <a:ahLst/>
              <a:cxnLst/>
              <a:rect l="l" t="t" r="r" b="b"/>
              <a:pathLst>
                <a:path w="708025" h="708025">
                  <a:moveTo>
                    <a:pt x="707694" y="0"/>
                  </a:moveTo>
                  <a:lnTo>
                    <a:pt x="0" y="0"/>
                  </a:lnTo>
                  <a:lnTo>
                    <a:pt x="0" y="671080"/>
                  </a:lnTo>
                  <a:lnTo>
                    <a:pt x="0" y="707707"/>
                  </a:lnTo>
                  <a:lnTo>
                    <a:pt x="707694" y="707707"/>
                  </a:lnTo>
                  <a:lnTo>
                    <a:pt x="707694" y="671080"/>
                  </a:lnTo>
                  <a:lnTo>
                    <a:pt x="707694" y="0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69237" y="3729062"/>
              <a:ext cx="708025" cy="708025"/>
            </a:xfrm>
            <a:custGeom>
              <a:avLst/>
              <a:gdLst/>
              <a:ahLst/>
              <a:cxnLst/>
              <a:rect l="l" t="t" r="r" b="b"/>
              <a:pathLst>
                <a:path w="708025" h="708025">
                  <a:moveTo>
                    <a:pt x="707699" y="707699"/>
                  </a:moveTo>
                  <a:lnTo>
                    <a:pt x="0" y="707699"/>
                  </a:lnTo>
                  <a:lnTo>
                    <a:pt x="0" y="0"/>
                  </a:lnTo>
                  <a:lnTo>
                    <a:pt x="707699" y="0"/>
                  </a:lnTo>
                  <a:lnTo>
                    <a:pt x="707699" y="707699"/>
                  </a:lnTo>
                  <a:close/>
                </a:path>
              </a:pathLst>
            </a:custGeom>
            <a:solidFill>
              <a:srgbClr val="40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59794" y="1030630"/>
              <a:ext cx="370840" cy="3237865"/>
            </a:xfrm>
            <a:custGeom>
              <a:avLst/>
              <a:gdLst/>
              <a:ahLst/>
              <a:cxnLst/>
              <a:rect l="l" t="t" r="r" b="b"/>
              <a:pathLst>
                <a:path w="370839" h="3237865">
                  <a:moveTo>
                    <a:pt x="306146" y="3088475"/>
                  </a:moveTo>
                  <a:lnTo>
                    <a:pt x="306019" y="3058388"/>
                  </a:lnTo>
                  <a:lnTo>
                    <a:pt x="299072" y="3034703"/>
                  </a:lnTo>
                  <a:lnTo>
                    <a:pt x="286270" y="3013532"/>
                  </a:lnTo>
                  <a:lnTo>
                    <a:pt x="284632" y="3011932"/>
                  </a:lnTo>
                  <a:lnTo>
                    <a:pt x="284632" y="3085122"/>
                  </a:lnTo>
                  <a:lnTo>
                    <a:pt x="278003" y="3106839"/>
                  </a:lnTo>
                  <a:lnTo>
                    <a:pt x="265303" y="3125559"/>
                  </a:lnTo>
                  <a:lnTo>
                    <a:pt x="247103" y="3139960"/>
                  </a:lnTo>
                  <a:lnTo>
                    <a:pt x="242620" y="3142335"/>
                  </a:lnTo>
                  <a:lnTo>
                    <a:pt x="239052" y="3145917"/>
                  </a:lnTo>
                  <a:lnTo>
                    <a:pt x="236677" y="3149790"/>
                  </a:lnTo>
                  <a:lnTo>
                    <a:pt x="231330" y="3149790"/>
                  </a:lnTo>
                  <a:lnTo>
                    <a:pt x="231330" y="3171507"/>
                  </a:lnTo>
                  <a:lnTo>
                    <a:pt x="231330" y="3215868"/>
                  </a:lnTo>
                  <a:lnTo>
                    <a:pt x="187845" y="3215868"/>
                  </a:lnTo>
                  <a:lnTo>
                    <a:pt x="187845" y="3171507"/>
                  </a:lnTo>
                  <a:lnTo>
                    <a:pt x="231330" y="3171507"/>
                  </a:lnTo>
                  <a:lnTo>
                    <a:pt x="231330" y="3149790"/>
                  </a:lnTo>
                  <a:lnTo>
                    <a:pt x="220294" y="3149790"/>
                  </a:lnTo>
                  <a:lnTo>
                    <a:pt x="220294" y="3123285"/>
                  </a:lnTo>
                  <a:lnTo>
                    <a:pt x="249021" y="3104235"/>
                  </a:lnTo>
                  <a:lnTo>
                    <a:pt x="253047" y="3101568"/>
                  </a:lnTo>
                  <a:lnTo>
                    <a:pt x="253047" y="3063163"/>
                  </a:lnTo>
                  <a:lnTo>
                    <a:pt x="231330" y="3063163"/>
                  </a:lnTo>
                  <a:lnTo>
                    <a:pt x="231330" y="3089668"/>
                  </a:lnTo>
                  <a:lnTo>
                    <a:pt x="209575" y="3104235"/>
                  </a:lnTo>
                  <a:lnTo>
                    <a:pt x="187845" y="3089668"/>
                  </a:lnTo>
                  <a:lnTo>
                    <a:pt x="187845" y="3063163"/>
                  </a:lnTo>
                  <a:lnTo>
                    <a:pt x="166128" y="3063163"/>
                  </a:lnTo>
                  <a:lnTo>
                    <a:pt x="166128" y="3101568"/>
                  </a:lnTo>
                  <a:lnTo>
                    <a:pt x="198577" y="3123285"/>
                  </a:lnTo>
                  <a:lnTo>
                    <a:pt x="198577" y="3149790"/>
                  </a:lnTo>
                  <a:lnTo>
                    <a:pt x="182499" y="3149790"/>
                  </a:lnTo>
                  <a:lnTo>
                    <a:pt x="179819" y="3145917"/>
                  </a:lnTo>
                  <a:lnTo>
                    <a:pt x="176250" y="3142335"/>
                  </a:lnTo>
                  <a:lnTo>
                    <a:pt x="143802" y="3112160"/>
                  </a:lnTo>
                  <a:lnTo>
                    <a:pt x="133375" y="3073882"/>
                  </a:lnTo>
                  <a:lnTo>
                    <a:pt x="133718" y="3066580"/>
                  </a:lnTo>
                  <a:lnTo>
                    <a:pt x="167817" y="3028632"/>
                  </a:lnTo>
                  <a:lnTo>
                    <a:pt x="219697" y="2998559"/>
                  </a:lnTo>
                  <a:lnTo>
                    <a:pt x="242938" y="3005747"/>
                  </a:lnTo>
                  <a:lnTo>
                    <a:pt x="262534" y="3019628"/>
                  </a:lnTo>
                  <a:lnTo>
                    <a:pt x="276923" y="3038754"/>
                  </a:lnTo>
                  <a:lnTo>
                    <a:pt x="284594" y="3061665"/>
                  </a:lnTo>
                  <a:lnTo>
                    <a:pt x="284632" y="3085122"/>
                  </a:lnTo>
                  <a:lnTo>
                    <a:pt x="284632" y="3011932"/>
                  </a:lnTo>
                  <a:lnTo>
                    <a:pt x="270992" y="2998559"/>
                  </a:lnTo>
                  <a:lnTo>
                    <a:pt x="268401" y="2996031"/>
                  </a:lnTo>
                  <a:lnTo>
                    <a:pt x="246202" y="2983382"/>
                  </a:lnTo>
                  <a:lnTo>
                    <a:pt x="248272" y="2982188"/>
                  </a:lnTo>
                  <a:lnTo>
                    <a:pt x="222377" y="2937535"/>
                  </a:lnTo>
                  <a:lnTo>
                    <a:pt x="218528" y="2930906"/>
                  </a:lnTo>
                  <a:lnTo>
                    <a:pt x="218528" y="2974467"/>
                  </a:lnTo>
                  <a:lnTo>
                    <a:pt x="124447" y="3028632"/>
                  </a:lnTo>
                  <a:lnTo>
                    <a:pt x="105194" y="2994990"/>
                  </a:lnTo>
                  <a:lnTo>
                    <a:pt x="103327" y="2991713"/>
                  </a:lnTo>
                  <a:lnTo>
                    <a:pt x="161074" y="2983382"/>
                  </a:lnTo>
                  <a:lnTo>
                    <a:pt x="167424" y="2975368"/>
                  </a:lnTo>
                  <a:lnTo>
                    <a:pt x="197370" y="2937535"/>
                  </a:lnTo>
                  <a:lnTo>
                    <a:pt x="218528" y="2974467"/>
                  </a:lnTo>
                  <a:lnTo>
                    <a:pt x="218528" y="2930906"/>
                  </a:lnTo>
                  <a:lnTo>
                    <a:pt x="211670" y="2919082"/>
                  </a:lnTo>
                  <a:lnTo>
                    <a:pt x="229743" y="2896184"/>
                  </a:lnTo>
                  <a:lnTo>
                    <a:pt x="252755" y="2867012"/>
                  </a:lnTo>
                  <a:lnTo>
                    <a:pt x="202145" y="2874302"/>
                  </a:lnTo>
                  <a:lnTo>
                    <a:pt x="202145" y="2896184"/>
                  </a:lnTo>
                  <a:lnTo>
                    <a:pt x="149453" y="2963138"/>
                  </a:lnTo>
                  <a:lnTo>
                    <a:pt x="64922" y="2975368"/>
                  </a:lnTo>
                  <a:lnTo>
                    <a:pt x="117602" y="2908389"/>
                  </a:lnTo>
                  <a:lnTo>
                    <a:pt x="202145" y="2896184"/>
                  </a:lnTo>
                  <a:lnTo>
                    <a:pt x="202145" y="2874302"/>
                  </a:lnTo>
                  <a:lnTo>
                    <a:pt x="105994" y="2888132"/>
                  </a:lnTo>
                  <a:lnTo>
                    <a:pt x="14325" y="3004515"/>
                  </a:lnTo>
                  <a:lnTo>
                    <a:pt x="46774" y="3000057"/>
                  </a:lnTo>
                  <a:lnTo>
                    <a:pt x="46774" y="3095612"/>
                  </a:lnTo>
                  <a:lnTo>
                    <a:pt x="68503" y="3095612"/>
                  </a:lnTo>
                  <a:lnTo>
                    <a:pt x="68503" y="3000057"/>
                  </a:lnTo>
                  <a:lnTo>
                    <a:pt x="68503" y="2996793"/>
                  </a:lnTo>
                  <a:lnTo>
                    <a:pt x="80098" y="2994990"/>
                  </a:lnTo>
                  <a:lnTo>
                    <a:pt x="114020" y="3053638"/>
                  </a:lnTo>
                  <a:lnTo>
                    <a:pt x="112547" y="3060192"/>
                  </a:lnTo>
                  <a:lnTo>
                    <a:pt x="111988" y="3066580"/>
                  </a:lnTo>
                  <a:lnTo>
                    <a:pt x="125272" y="3123133"/>
                  </a:lnTo>
                  <a:lnTo>
                    <a:pt x="161378" y="3159010"/>
                  </a:lnTo>
                  <a:lnTo>
                    <a:pt x="164350" y="3160484"/>
                  </a:lnTo>
                  <a:lnTo>
                    <a:pt x="166128" y="3164065"/>
                  </a:lnTo>
                  <a:lnTo>
                    <a:pt x="166128" y="3237585"/>
                  </a:lnTo>
                  <a:lnTo>
                    <a:pt x="253047" y="3237585"/>
                  </a:lnTo>
                  <a:lnTo>
                    <a:pt x="253047" y="3215868"/>
                  </a:lnTo>
                  <a:lnTo>
                    <a:pt x="253047" y="3171507"/>
                  </a:lnTo>
                  <a:lnTo>
                    <a:pt x="253047" y="3164065"/>
                  </a:lnTo>
                  <a:lnTo>
                    <a:pt x="254825" y="3160484"/>
                  </a:lnTo>
                  <a:lnTo>
                    <a:pt x="257797" y="3159010"/>
                  </a:lnTo>
                  <a:lnTo>
                    <a:pt x="269494" y="3149790"/>
                  </a:lnTo>
                  <a:lnTo>
                    <a:pt x="281279" y="3140481"/>
                  </a:lnTo>
                  <a:lnTo>
                    <a:pt x="297649" y="3116402"/>
                  </a:lnTo>
                  <a:lnTo>
                    <a:pt x="306146" y="3088475"/>
                  </a:lnTo>
                  <a:close/>
                </a:path>
                <a:path w="370839" h="3237865">
                  <a:moveTo>
                    <a:pt x="370281" y="1595894"/>
                  </a:moveTo>
                  <a:lnTo>
                    <a:pt x="367106" y="1576844"/>
                  </a:lnTo>
                  <a:lnTo>
                    <a:pt x="359244" y="1562874"/>
                  </a:lnTo>
                  <a:lnTo>
                    <a:pt x="357809" y="1560334"/>
                  </a:lnTo>
                  <a:lnTo>
                    <a:pt x="348551" y="1552968"/>
                  </a:lnTo>
                  <a:lnTo>
                    <a:pt x="348551" y="1595894"/>
                  </a:lnTo>
                  <a:lnTo>
                    <a:pt x="345986" y="1608594"/>
                  </a:lnTo>
                  <a:lnTo>
                    <a:pt x="338950" y="1618754"/>
                  </a:lnTo>
                  <a:lnTo>
                    <a:pt x="328460" y="1625104"/>
                  </a:lnTo>
                  <a:lnTo>
                    <a:pt x="315506" y="1627644"/>
                  </a:lnTo>
                  <a:lnTo>
                    <a:pt x="315506" y="1649234"/>
                  </a:lnTo>
                  <a:lnTo>
                    <a:pt x="322148" y="1649234"/>
                  </a:lnTo>
                  <a:lnTo>
                    <a:pt x="334975" y="1646694"/>
                  </a:lnTo>
                  <a:lnTo>
                    <a:pt x="341096" y="1644154"/>
                  </a:lnTo>
                  <a:lnTo>
                    <a:pt x="344284" y="1650504"/>
                  </a:lnTo>
                  <a:lnTo>
                    <a:pt x="346621" y="1656854"/>
                  </a:lnTo>
                  <a:lnTo>
                    <a:pt x="348056" y="1664474"/>
                  </a:lnTo>
                  <a:lnTo>
                    <a:pt x="348551" y="1670824"/>
                  </a:lnTo>
                  <a:lnTo>
                    <a:pt x="344995" y="1691144"/>
                  </a:lnTo>
                  <a:lnTo>
                    <a:pt x="334848" y="1707654"/>
                  </a:lnTo>
                  <a:lnTo>
                    <a:pt x="319582" y="1719084"/>
                  </a:lnTo>
                  <a:lnTo>
                    <a:pt x="300621" y="1725434"/>
                  </a:lnTo>
                  <a:lnTo>
                    <a:pt x="297967" y="1719084"/>
                  </a:lnTo>
                  <a:lnTo>
                    <a:pt x="294487" y="1712734"/>
                  </a:lnTo>
                  <a:lnTo>
                    <a:pt x="290296" y="1706384"/>
                  </a:lnTo>
                  <a:lnTo>
                    <a:pt x="285445" y="1701304"/>
                  </a:lnTo>
                  <a:lnTo>
                    <a:pt x="270268" y="1716544"/>
                  </a:lnTo>
                  <a:lnTo>
                    <a:pt x="275615" y="1722894"/>
                  </a:lnTo>
                  <a:lnTo>
                    <a:pt x="279539" y="1730514"/>
                  </a:lnTo>
                  <a:lnTo>
                    <a:pt x="281952" y="1739404"/>
                  </a:lnTo>
                  <a:lnTo>
                    <a:pt x="282778" y="1747024"/>
                  </a:lnTo>
                  <a:lnTo>
                    <a:pt x="279463" y="1764804"/>
                  </a:lnTo>
                  <a:lnTo>
                    <a:pt x="270344" y="1778774"/>
                  </a:lnTo>
                  <a:lnTo>
                    <a:pt x="256654" y="1787664"/>
                  </a:lnTo>
                  <a:lnTo>
                    <a:pt x="239598" y="1791474"/>
                  </a:lnTo>
                  <a:lnTo>
                    <a:pt x="222389" y="1787664"/>
                  </a:lnTo>
                  <a:lnTo>
                    <a:pt x="216484" y="1783854"/>
                  </a:lnTo>
                  <a:lnTo>
                    <a:pt x="208610" y="1778774"/>
                  </a:lnTo>
                  <a:lnTo>
                    <a:pt x="199466" y="1764804"/>
                  </a:lnTo>
                  <a:lnTo>
                    <a:pt x="196151" y="1747024"/>
                  </a:lnTo>
                  <a:lnTo>
                    <a:pt x="196151" y="1715274"/>
                  </a:lnTo>
                  <a:lnTo>
                    <a:pt x="203276" y="1719084"/>
                  </a:lnTo>
                  <a:lnTo>
                    <a:pt x="211150" y="1722894"/>
                  </a:lnTo>
                  <a:lnTo>
                    <a:pt x="219633" y="1725434"/>
                  </a:lnTo>
                  <a:lnTo>
                    <a:pt x="228600" y="1725434"/>
                  </a:lnTo>
                  <a:lnTo>
                    <a:pt x="228600" y="1715274"/>
                  </a:lnTo>
                  <a:lnTo>
                    <a:pt x="228600" y="1703844"/>
                  </a:lnTo>
                  <a:lnTo>
                    <a:pt x="215988" y="1701304"/>
                  </a:lnTo>
                  <a:lnTo>
                    <a:pt x="205676" y="1694954"/>
                  </a:lnTo>
                  <a:lnTo>
                    <a:pt x="198704" y="1683524"/>
                  </a:lnTo>
                  <a:lnTo>
                    <a:pt x="196151" y="1670824"/>
                  </a:lnTo>
                  <a:lnTo>
                    <a:pt x="196151" y="1639074"/>
                  </a:lnTo>
                  <a:lnTo>
                    <a:pt x="261023" y="1639074"/>
                  </a:lnTo>
                  <a:lnTo>
                    <a:pt x="261023" y="1617484"/>
                  </a:lnTo>
                  <a:lnTo>
                    <a:pt x="196151" y="1617484"/>
                  </a:lnTo>
                  <a:lnTo>
                    <a:pt x="196151" y="1584464"/>
                  </a:lnTo>
                  <a:lnTo>
                    <a:pt x="198704" y="1571764"/>
                  </a:lnTo>
                  <a:lnTo>
                    <a:pt x="205676" y="1561604"/>
                  </a:lnTo>
                  <a:lnTo>
                    <a:pt x="215988" y="1555254"/>
                  </a:lnTo>
                  <a:lnTo>
                    <a:pt x="228600" y="1552714"/>
                  </a:lnTo>
                  <a:lnTo>
                    <a:pt x="228600" y="1541284"/>
                  </a:lnTo>
                  <a:lnTo>
                    <a:pt x="228600" y="1529854"/>
                  </a:lnTo>
                  <a:lnTo>
                    <a:pt x="219633" y="1531124"/>
                  </a:lnTo>
                  <a:lnTo>
                    <a:pt x="211150" y="1533664"/>
                  </a:lnTo>
                  <a:lnTo>
                    <a:pt x="203276" y="1536204"/>
                  </a:lnTo>
                  <a:lnTo>
                    <a:pt x="196151" y="1541284"/>
                  </a:lnTo>
                  <a:lnTo>
                    <a:pt x="196151" y="1496834"/>
                  </a:lnTo>
                  <a:lnTo>
                    <a:pt x="198716" y="1484134"/>
                  </a:lnTo>
                  <a:lnTo>
                    <a:pt x="205689" y="1473974"/>
                  </a:lnTo>
                  <a:lnTo>
                    <a:pt x="215912" y="1467624"/>
                  </a:lnTo>
                  <a:lnTo>
                    <a:pt x="228269" y="1465084"/>
                  </a:lnTo>
                  <a:lnTo>
                    <a:pt x="236029" y="1465084"/>
                  </a:lnTo>
                  <a:lnTo>
                    <a:pt x="243776" y="1467624"/>
                  </a:lnTo>
                  <a:lnTo>
                    <a:pt x="250329" y="1471434"/>
                  </a:lnTo>
                  <a:lnTo>
                    <a:pt x="255079" y="1477784"/>
                  </a:lnTo>
                  <a:lnTo>
                    <a:pt x="247053" y="1480324"/>
                  </a:lnTo>
                  <a:lnTo>
                    <a:pt x="239598" y="1485404"/>
                  </a:lnTo>
                  <a:lnTo>
                    <a:pt x="233654" y="1491754"/>
                  </a:lnTo>
                  <a:lnTo>
                    <a:pt x="249123" y="1506994"/>
                  </a:lnTo>
                  <a:lnTo>
                    <a:pt x="255371" y="1500644"/>
                  </a:lnTo>
                  <a:lnTo>
                    <a:pt x="263652" y="1496834"/>
                  </a:lnTo>
                  <a:lnTo>
                    <a:pt x="280225" y="1496834"/>
                  </a:lnTo>
                  <a:lnTo>
                    <a:pt x="288569" y="1500644"/>
                  </a:lnTo>
                  <a:lnTo>
                    <a:pt x="294970" y="1506994"/>
                  </a:lnTo>
                  <a:lnTo>
                    <a:pt x="300824" y="1514614"/>
                  </a:lnTo>
                  <a:lnTo>
                    <a:pt x="304012" y="1523504"/>
                  </a:lnTo>
                  <a:lnTo>
                    <a:pt x="304482" y="1533664"/>
                  </a:lnTo>
                  <a:lnTo>
                    <a:pt x="302120" y="1542554"/>
                  </a:lnTo>
                  <a:lnTo>
                    <a:pt x="295160" y="1545094"/>
                  </a:lnTo>
                  <a:lnTo>
                    <a:pt x="288607" y="1547634"/>
                  </a:lnTo>
                  <a:lnTo>
                    <a:pt x="282562" y="1552714"/>
                  </a:lnTo>
                  <a:lnTo>
                    <a:pt x="277101" y="1556524"/>
                  </a:lnTo>
                  <a:lnTo>
                    <a:pt x="292303" y="1573034"/>
                  </a:lnTo>
                  <a:lnTo>
                    <a:pt x="298551" y="1566684"/>
                  </a:lnTo>
                  <a:lnTo>
                    <a:pt x="306578" y="1562874"/>
                  </a:lnTo>
                  <a:lnTo>
                    <a:pt x="315506" y="1562874"/>
                  </a:lnTo>
                  <a:lnTo>
                    <a:pt x="328574" y="1565414"/>
                  </a:lnTo>
                  <a:lnTo>
                    <a:pt x="339051" y="1573034"/>
                  </a:lnTo>
                  <a:lnTo>
                    <a:pt x="346024" y="1583194"/>
                  </a:lnTo>
                  <a:lnTo>
                    <a:pt x="348551" y="1595894"/>
                  </a:lnTo>
                  <a:lnTo>
                    <a:pt x="348551" y="1552968"/>
                  </a:lnTo>
                  <a:lnTo>
                    <a:pt x="343446" y="1548904"/>
                  </a:lnTo>
                  <a:lnTo>
                    <a:pt x="325031" y="1542554"/>
                  </a:lnTo>
                  <a:lnTo>
                    <a:pt x="326263" y="1528584"/>
                  </a:lnTo>
                  <a:lnTo>
                    <a:pt x="310451" y="1491754"/>
                  </a:lnTo>
                  <a:lnTo>
                    <a:pt x="278904" y="1476514"/>
                  </a:lnTo>
                  <a:lnTo>
                    <a:pt x="272237" y="1465084"/>
                  </a:lnTo>
                  <a:lnTo>
                    <a:pt x="263563" y="1454924"/>
                  </a:lnTo>
                  <a:lnTo>
                    <a:pt x="253111" y="1448574"/>
                  </a:lnTo>
                  <a:lnTo>
                    <a:pt x="241096" y="1444764"/>
                  </a:lnTo>
                  <a:lnTo>
                    <a:pt x="236855" y="1443494"/>
                  </a:lnTo>
                  <a:lnTo>
                    <a:pt x="228422" y="1443494"/>
                  </a:lnTo>
                  <a:lnTo>
                    <a:pt x="215887" y="1444764"/>
                  </a:lnTo>
                  <a:lnTo>
                    <a:pt x="204216" y="1448574"/>
                  </a:lnTo>
                  <a:lnTo>
                    <a:pt x="193827" y="1454924"/>
                  </a:lnTo>
                  <a:lnTo>
                    <a:pt x="185127" y="1465084"/>
                  </a:lnTo>
                  <a:lnTo>
                    <a:pt x="176428" y="1454924"/>
                  </a:lnTo>
                  <a:lnTo>
                    <a:pt x="174421" y="1453705"/>
                  </a:lnTo>
                  <a:lnTo>
                    <a:pt x="174421" y="1496834"/>
                  </a:lnTo>
                  <a:lnTo>
                    <a:pt x="174421" y="1541284"/>
                  </a:lnTo>
                  <a:lnTo>
                    <a:pt x="167182" y="1536204"/>
                  </a:lnTo>
                  <a:lnTo>
                    <a:pt x="159321" y="1533664"/>
                  </a:lnTo>
                  <a:lnTo>
                    <a:pt x="150888" y="1531124"/>
                  </a:lnTo>
                  <a:lnTo>
                    <a:pt x="141973" y="1531124"/>
                  </a:lnTo>
                  <a:lnTo>
                    <a:pt x="141973" y="1552714"/>
                  </a:lnTo>
                  <a:lnTo>
                    <a:pt x="154571" y="1555254"/>
                  </a:lnTo>
                  <a:lnTo>
                    <a:pt x="164896" y="1561604"/>
                  </a:lnTo>
                  <a:lnTo>
                    <a:pt x="171869" y="1571764"/>
                  </a:lnTo>
                  <a:lnTo>
                    <a:pt x="174421" y="1584464"/>
                  </a:lnTo>
                  <a:lnTo>
                    <a:pt x="174421" y="1617484"/>
                  </a:lnTo>
                  <a:lnTo>
                    <a:pt x="108623" y="1617484"/>
                  </a:lnTo>
                  <a:lnTo>
                    <a:pt x="108623" y="1639074"/>
                  </a:lnTo>
                  <a:lnTo>
                    <a:pt x="174421" y="1639074"/>
                  </a:lnTo>
                  <a:lnTo>
                    <a:pt x="174421" y="1672094"/>
                  </a:lnTo>
                  <a:lnTo>
                    <a:pt x="171869" y="1684794"/>
                  </a:lnTo>
                  <a:lnTo>
                    <a:pt x="164896" y="1694954"/>
                  </a:lnTo>
                  <a:lnTo>
                    <a:pt x="154571" y="1701304"/>
                  </a:lnTo>
                  <a:lnTo>
                    <a:pt x="141973" y="1703844"/>
                  </a:lnTo>
                  <a:lnTo>
                    <a:pt x="141973" y="1725434"/>
                  </a:lnTo>
                  <a:lnTo>
                    <a:pt x="150888" y="1725434"/>
                  </a:lnTo>
                  <a:lnTo>
                    <a:pt x="159321" y="1722894"/>
                  </a:lnTo>
                  <a:lnTo>
                    <a:pt x="167182" y="1719084"/>
                  </a:lnTo>
                  <a:lnTo>
                    <a:pt x="174421" y="1715274"/>
                  </a:lnTo>
                  <a:lnTo>
                    <a:pt x="174421" y="1747024"/>
                  </a:lnTo>
                  <a:lnTo>
                    <a:pt x="171107" y="1764804"/>
                  </a:lnTo>
                  <a:lnTo>
                    <a:pt x="161963" y="1778774"/>
                  </a:lnTo>
                  <a:lnTo>
                    <a:pt x="148170" y="1787664"/>
                  </a:lnTo>
                  <a:lnTo>
                    <a:pt x="130949" y="1791474"/>
                  </a:lnTo>
                  <a:lnTo>
                    <a:pt x="113652" y="1788934"/>
                  </a:lnTo>
                  <a:lnTo>
                    <a:pt x="99656" y="1778774"/>
                  </a:lnTo>
                  <a:lnTo>
                    <a:pt x="90309" y="1764804"/>
                  </a:lnTo>
                  <a:lnTo>
                    <a:pt x="86906" y="1747024"/>
                  </a:lnTo>
                  <a:lnTo>
                    <a:pt x="87731" y="1739404"/>
                  </a:lnTo>
                  <a:lnTo>
                    <a:pt x="90182" y="1730514"/>
                  </a:lnTo>
                  <a:lnTo>
                    <a:pt x="92849" y="1725434"/>
                  </a:lnTo>
                  <a:lnTo>
                    <a:pt x="94183" y="1722894"/>
                  </a:lnTo>
                  <a:lnTo>
                    <a:pt x="99695" y="1716544"/>
                  </a:lnTo>
                  <a:lnTo>
                    <a:pt x="84226" y="1701304"/>
                  </a:lnTo>
                  <a:lnTo>
                    <a:pt x="79425" y="1706384"/>
                  </a:lnTo>
                  <a:lnTo>
                    <a:pt x="75298" y="1712734"/>
                  </a:lnTo>
                  <a:lnTo>
                    <a:pt x="71843" y="1719084"/>
                  </a:lnTo>
                  <a:lnTo>
                    <a:pt x="69049" y="1725434"/>
                  </a:lnTo>
                  <a:lnTo>
                    <a:pt x="50355" y="1719084"/>
                  </a:lnTo>
                  <a:lnTo>
                    <a:pt x="35331" y="1707654"/>
                  </a:lnTo>
                  <a:lnTo>
                    <a:pt x="25349" y="1691144"/>
                  </a:lnTo>
                  <a:lnTo>
                    <a:pt x="21729" y="1670824"/>
                  </a:lnTo>
                  <a:lnTo>
                    <a:pt x="22225" y="1664474"/>
                  </a:lnTo>
                  <a:lnTo>
                    <a:pt x="23698" y="1656854"/>
                  </a:lnTo>
                  <a:lnTo>
                    <a:pt x="26111" y="1650504"/>
                  </a:lnTo>
                  <a:lnTo>
                    <a:pt x="29451" y="1644154"/>
                  </a:lnTo>
                  <a:lnTo>
                    <a:pt x="35242" y="1646694"/>
                  </a:lnTo>
                  <a:lnTo>
                    <a:pt x="54178" y="1650504"/>
                  </a:lnTo>
                  <a:lnTo>
                    <a:pt x="54178" y="1644154"/>
                  </a:lnTo>
                  <a:lnTo>
                    <a:pt x="54178" y="1628914"/>
                  </a:lnTo>
                  <a:lnTo>
                    <a:pt x="41567" y="1625104"/>
                  </a:lnTo>
                  <a:lnTo>
                    <a:pt x="31242" y="1618754"/>
                  </a:lnTo>
                  <a:lnTo>
                    <a:pt x="24282" y="1608594"/>
                  </a:lnTo>
                  <a:lnTo>
                    <a:pt x="21729" y="1595894"/>
                  </a:lnTo>
                  <a:lnTo>
                    <a:pt x="24282" y="1583194"/>
                  </a:lnTo>
                  <a:lnTo>
                    <a:pt x="31242" y="1573034"/>
                  </a:lnTo>
                  <a:lnTo>
                    <a:pt x="41567" y="1565414"/>
                  </a:lnTo>
                  <a:lnTo>
                    <a:pt x="54178" y="1562874"/>
                  </a:lnTo>
                  <a:lnTo>
                    <a:pt x="63106" y="1562874"/>
                  </a:lnTo>
                  <a:lnTo>
                    <a:pt x="71120" y="1566684"/>
                  </a:lnTo>
                  <a:lnTo>
                    <a:pt x="77381" y="1573034"/>
                  </a:lnTo>
                  <a:lnTo>
                    <a:pt x="86728" y="1562874"/>
                  </a:lnTo>
                  <a:lnTo>
                    <a:pt x="92570" y="1556524"/>
                  </a:lnTo>
                  <a:lnTo>
                    <a:pt x="87109" y="1552714"/>
                  </a:lnTo>
                  <a:lnTo>
                    <a:pt x="81064" y="1548904"/>
                  </a:lnTo>
                  <a:lnTo>
                    <a:pt x="74510" y="1545094"/>
                  </a:lnTo>
                  <a:lnTo>
                    <a:pt x="67551" y="1542554"/>
                  </a:lnTo>
                  <a:lnTo>
                    <a:pt x="65201" y="1533664"/>
                  </a:lnTo>
                  <a:lnTo>
                    <a:pt x="89446" y="1496834"/>
                  </a:lnTo>
                  <a:lnTo>
                    <a:pt x="106476" y="1496834"/>
                  </a:lnTo>
                  <a:lnTo>
                    <a:pt x="115023" y="1500644"/>
                  </a:lnTo>
                  <a:lnTo>
                    <a:pt x="121424" y="1506994"/>
                  </a:lnTo>
                  <a:lnTo>
                    <a:pt x="131762" y="1496834"/>
                  </a:lnTo>
                  <a:lnTo>
                    <a:pt x="136918" y="1491754"/>
                  </a:lnTo>
                  <a:lnTo>
                    <a:pt x="132016" y="1486674"/>
                  </a:lnTo>
                  <a:lnTo>
                    <a:pt x="126695" y="1482864"/>
                  </a:lnTo>
                  <a:lnTo>
                    <a:pt x="120980" y="1480324"/>
                  </a:lnTo>
                  <a:lnTo>
                    <a:pt x="114896" y="1477784"/>
                  </a:lnTo>
                  <a:lnTo>
                    <a:pt x="119646" y="1471434"/>
                  </a:lnTo>
                  <a:lnTo>
                    <a:pt x="126504" y="1467624"/>
                  </a:lnTo>
                  <a:lnTo>
                    <a:pt x="136779" y="1465084"/>
                  </a:lnTo>
                  <a:lnTo>
                    <a:pt x="141719" y="1465084"/>
                  </a:lnTo>
                  <a:lnTo>
                    <a:pt x="154317" y="1467624"/>
                  </a:lnTo>
                  <a:lnTo>
                    <a:pt x="164731" y="1473974"/>
                  </a:lnTo>
                  <a:lnTo>
                    <a:pt x="171805" y="1484134"/>
                  </a:lnTo>
                  <a:lnTo>
                    <a:pt x="174421" y="1496834"/>
                  </a:lnTo>
                  <a:lnTo>
                    <a:pt x="174421" y="1453705"/>
                  </a:lnTo>
                  <a:lnTo>
                    <a:pt x="166039" y="1448574"/>
                  </a:lnTo>
                  <a:lnTo>
                    <a:pt x="154368" y="1444764"/>
                  </a:lnTo>
                  <a:lnTo>
                    <a:pt x="141820" y="1443494"/>
                  </a:lnTo>
                  <a:lnTo>
                    <a:pt x="133426" y="1443494"/>
                  </a:lnTo>
                  <a:lnTo>
                    <a:pt x="97536" y="1465084"/>
                  </a:lnTo>
                  <a:lnTo>
                    <a:pt x="90779" y="1476514"/>
                  </a:lnTo>
                  <a:lnTo>
                    <a:pt x="82042" y="1477784"/>
                  </a:lnTo>
                  <a:lnTo>
                    <a:pt x="50749" y="1501914"/>
                  </a:lnTo>
                  <a:lnTo>
                    <a:pt x="43408" y="1528584"/>
                  </a:lnTo>
                  <a:lnTo>
                    <a:pt x="44653" y="1542554"/>
                  </a:lnTo>
                  <a:lnTo>
                    <a:pt x="27127" y="1548904"/>
                  </a:lnTo>
                  <a:lnTo>
                    <a:pt x="12954" y="1560334"/>
                  </a:lnTo>
                  <a:lnTo>
                    <a:pt x="3467" y="1576844"/>
                  </a:lnTo>
                  <a:lnTo>
                    <a:pt x="0" y="1595894"/>
                  </a:lnTo>
                  <a:lnTo>
                    <a:pt x="774" y="1604784"/>
                  </a:lnTo>
                  <a:lnTo>
                    <a:pt x="3086" y="1613674"/>
                  </a:lnTo>
                  <a:lnTo>
                    <a:pt x="6896" y="1622564"/>
                  </a:lnTo>
                  <a:lnTo>
                    <a:pt x="12204" y="1630184"/>
                  </a:lnTo>
                  <a:lnTo>
                    <a:pt x="6896" y="1639074"/>
                  </a:lnTo>
                  <a:lnTo>
                    <a:pt x="3086" y="1649234"/>
                  </a:lnTo>
                  <a:lnTo>
                    <a:pt x="774" y="1660664"/>
                  </a:lnTo>
                  <a:lnTo>
                    <a:pt x="0" y="1670824"/>
                  </a:lnTo>
                  <a:lnTo>
                    <a:pt x="4991" y="1698764"/>
                  </a:lnTo>
                  <a:lnTo>
                    <a:pt x="18745" y="1721624"/>
                  </a:lnTo>
                  <a:lnTo>
                    <a:pt x="39420" y="1738134"/>
                  </a:lnTo>
                  <a:lnTo>
                    <a:pt x="65176" y="1747024"/>
                  </a:lnTo>
                  <a:lnTo>
                    <a:pt x="70269" y="1773694"/>
                  </a:lnTo>
                  <a:lnTo>
                    <a:pt x="84226" y="1794014"/>
                  </a:lnTo>
                  <a:lnTo>
                    <a:pt x="105105" y="1807984"/>
                  </a:lnTo>
                  <a:lnTo>
                    <a:pt x="130949" y="1813064"/>
                  </a:lnTo>
                  <a:lnTo>
                    <a:pt x="147332" y="1811794"/>
                  </a:lnTo>
                  <a:lnTo>
                    <a:pt x="162166" y="1805444"/>
                  </a:lnTo>
                  <a:lnTo>
                    <a:pt x="174942" y="1796554"/>
                  </a:lnTo>
                  <a:lnTo>
                    <a:pt x="179019" y="1791474"/>
                  </a:lnTo>
                  <a:lnTo>
                    <a:pt x="185127" y="1783854"/>
                  </a:lnTo>
                  <a:lnTo>
                    <a:pt x="195313" y="1796554"/>
                  </a:lnTo>
                  <a:lnTo>
                    <a:pt x="208089" y="1805444"/>
                  </a:lnTo>
                  <a:lnTo>
                    <a:pt x="222923" y="1811794"/>
                  </a:lnTo>
                  <a:lnTo>
                    <a:pt x="239306" y="1813064"/>
                  </a:lnTo>
                  <a:lnTo>
                    <a:pt x="264807" y="1807984"/>
                  </a:lnTo>
                  <a:lnTo>
                    <a:pt x="285521" y="1794014"/>
                  </a:lnTo>
                  <a:lnTo>
                    <a:pt x="287261" y="1791474"/>
                  </a:lnTo>
                  <a:lnTo>
                    <a:pt x="299415" y="1773694"/>
                  </a:lnTo>
                  <a:lnTo>
                    <a:pt x="304495" y="1747024"/>
                  </a:lnTo>
                  <a:lnTo>
                    <a:pt x="330466" y="1738134"/>
                  </a:lnTo>
                  <a:lnTo>
                    <a:pt x="346519" y="1725434"/>
                  </a:lnTo>
                  <a:lnTo>
                    <a:pt x="351332" y="1721624"/>
                  </a:lnTo>
                  <a:lnTo>
                    <a:pt x="365226" y="1698764"/>
                  </a:lnTo>
                  <a:lnTo>
                    <a:pt x="370281" y="1670824"/>
                  </a:lnTo>
                  <a:lnTo>
                    <a:pt x="369493" y="1660664"/>
                  </a:lnTo>
                  <a:lnTo>
                    <a:pt x="367182" y="1649234"/>
                  </a:lnTo>
                  <a:lnTo>
                    <a:pt x="365277" y="1644154"/>
                  </a:lnTo>
                  <a:lnTo>
                    <a:pt x="363372" y="1639074"/>
                  </a:lnTo>
                  <a:lnTo>
                    <a:pt x="358076" y="1630184"/>
                  </a:lnTo>
                  <a:lnTo>
                    <a:pt x="363372" y="1622564"/>
                  </a:lnTo>
                  <a:lnTo>
                    <a:pt x="367182" y="1613674"/>
                  </a:lnTo>
                  <a:lnTo>
                    <a:pt x="369493" y="1604784"/>
                  </a:lnTo>
                  <a:lnTo>
                    <a:pt x="370281" y="1595894"/>
                  </a:lnTo>
                  <a:close/>
                </a:path>
                <a:path w="370839" h="3237865">
                  <a:moveTo>
                    <a:pt x="370408" y="43446"/>
                  </a:moveTo>
                  <a:lnTo>
                    <a:pt x="367017" y="26492"/>
                  </a:lnTo>
                  <a:lnTo>
                    <a:pt x="363816" y="21729"/>
                  </a:lnTo>
                  <a:lnTo>
                    <a:pt x="357759" y="12687"/>
                  </a:lnTo>
                  <a:lnTo>
                    <a:pt x="348665" y="6540"/>
                  </a:lnTo>
                  <a:lnTo>
                    <a:pt x="348665" y="43446"/>
                  </a:lnTo>
                  <a:lnTo>
                    <a:pt x="348665" y="87503"/>
                  </a:lnTo>
                  <a:lnTo>
                    <a:pt x="305206" y="87503"/>
                  </a:lnTo>
                  <a:lnTo>
                    <a:pt x="305206" y="43446"/>
                  </a:lnTo>
                  <a:lnTo>
                    <a:pt x="306933" y="35039"/>
                  </a:lnTo>
                  <a:lnTo>
                    <a:pt x="311607" y="28130"/>
                  </a:lnTo>
                  <a:lnTo>
                    <a:pt x="318528" y="23444"/>
                  </a:lnTo>
                  <a:lnTo>
                    <a:pt x="326936" y="21729"/>
                  </a:lnTo>
                  <a:lnTo>
                    <a:pt x="335483" y="23444"/>
                  </a:lnTo>
                  <a:lnTo>
                    <a:pt x="342379" y="28130"/>
                  </a:lnTo>
                  <a:lnTo>
                    <a:pt x="346989" y="35039"/>
                  </a:lnTo>
                  <a:lnTo>
                    <a:pt x="348665" y="43446"/>
                  </a:lnTo>
                  <a:lnTo>
                    <a:pt x="348665" y="6540"/>
                  </a:lnTo>
                  <a:lnTo>
                    <a:pt x="344030" y="3403"/>
                  </a:lnTo>
                  <a:lnTo>
                    <a:pt x="327240" y="0"/>
                  </a:lnTo>
                  <a:lnTo>
                    <a:pt x="289433" y="0"/>
                  </a:lnTo>
                  <a:lnTo>
                    <a:pt x="289433" y="21729"/>
                  </a:lnTo>
                  <a:lnTo>
                    <a:pt x="285864" y="27978"/>
                  </a:lnTo>
                  <a:lnTo>
                    <a:pt x="283895" y="35039"/>
                  </a:lnTo>
                  <a:lnTo>
                    <a:pt x="283781" y="327126"/>
                  </a:lnTo>
                  <a:lnTo>
                    <a:pt x="282067" y="335546"/>
                  </a:lnTo>
                  <a:lnTo>
                    <a:pt x="277393" y="342455"/>
                  </a:lnTo>
                  <a:lnTo>
                    <a:pt x="270471" y="347129"/>
                  </a:lnTo>
                  <a:lnTo>
                    <a:pt x="262064" y="348856"/>
                  </a:lnTo>
                  <a:lnTo>
                    <a:pt x="253504" y="347129"/>
                  </a:lnTo>
                  <a:lnTo>
                    <a:pt x="246608" y="342455"/>
                  </a:lnTo>
                  <a:lnTo>
                    <a:pt x="241985" y="335546"/>
                  </a:lnTo>
                  <a:lnTo>
                    <a:pt x="240309" y="327126"/>
                  </a:lnTo>
                  <a:lnTo>
                    <a:pt x="240309" y="304495"/>
                  </a:lnTo>
                  <a:lnTo>
                    <a:pt x="240309" y="282778"/>
                  </a:lnTo>
                  <a:lnTo>
                    <a:pt x="224536" y="282778"/>
                  </a:lnTo>
                  <a:lnTo>
                    <a:pt x="224536" y="348856"/>
                  </a:lnTo>
                  <a:lnTo>
                    <a:pt x="86741" y="348856"/>
                  </a:lnTo>
                  <a:lnTo>
                    <a:pt x="78371" y="347129"/>
                  </a:lnTo>
                  <a:lnTo>
                    <a:pt x="71564" y="342455"/>
                  </a:lnTo>
                  <a:lnTo>
                    <a:pt x="66992" y="335546"/>
                  </a:lnTo>
                  <a:lnTo>
                    <a:pt x="65316" y="327126"/>
                  </a:lnTo>
                  <a:lnTo>
                    <a:pt x="65316" y="304495"/>
                  </a:lnTo>
                  <a:lnTo>
                    <a:pt x="218592" y="304495"/>
                  </a:lnTo>
                  <a:lnTo>
                    <a:pt x="218592" y="334848"/>
                  </a:lnTo>
                  <a:lnTo>
                    <a:pt x="220687" y="342303"/>
                  </a:lnTo>
                  <a:lnTo>
                    <a:pt x="224536" y="348856"/>
                  </a:lnTo>
                  <a:lnTo>
                    <a:pt x="224536" y="282778"/>
                  </a:lnTo>
                  <a:lnTo>
                    <a:pt x="108458" y="282778"/>
                  </a:lnTo>
                  <a:lnTo>
                    <a:pt x="108458" y="261327"/>
                  </a:lnTo>
                  <a:lnTo>
                    <a:pt x="195389" y="261327"/>
                  </a:lnTo>
                  <a:lnTo>
                    <a:pt x="195389" y="239598"/>
                  </a:lnTo>
                  <a:lnTo>
                    <a:pt x="173634" y="239598"/>
                  </a:lnTo>
                  <a:lnTo>
                    <a:pt x="173634" y="152704"/>
                  </a:lnTo>
                  <a:lnTo>
                    <a:pt x="173634" y="130949"/>
                  </a:lnTo>
                  <a:lnTo>
                    <a:pt x="151917" y="130949"/>
                  </a:lnTo>
                  <a:lnTo>
                    <a:pt x="151917" y="152704"/>
                  </a:lnTo>
                  <a:lnTo>
                    <a:pt x="151917" y="239598"/>
                  </a:lnTo>
                  <a:lnTo>
                    <a:pt x="130187" y="239598"/>
                  </a:lnTo>
                  <a:lnTo>
                    <a:pt x="130187" y="152704"/>
                  </a:lnTo>
                  <a:lnTo>
                    <a:pt x="151917" y="152704"/>
                  </a:lnTo>
                  <a:lnTo>
                    <a:pt x="151917" y="130949"/>
                  </a:lnTo>
                  <a:lnTo>
                    <a:pt x="130187" y="130949"/>
                  </a:lnTo>
                  <a:lnTo>
                    <a:pt x="130187" y="109220"/>
                  </a:lnTo>
                  <a:lnTo>
                    <a:pt x="130187" y="87503"/>
                  </a:lnTo>
                  <a:lnTo>
                    <a:pt x="108762" y="87503"/>
                  </a:lnTo>
                  <a:lnTo>
                    <a:pt x="108762" y="43446"/>
                  </a:lnTo>
                  <a:lnTo>
                    <a:pt x="110439" y="35039"/>
                  </a:lnTo>
                  <a:lnTo>
                    <a:pt x="115011" y="28130"/>
                  </a:lnTo>
                  <a:lnTo>
                    <a:pt x="121818" y="23444"/>
                  </a:lnTo>
                  <a:lnTo>
                    <a:pt x="130187" y="21729"/>
                  </a:lnTo>
                  <a:lnTo>
                    <a:pt x="289433" y="21729"/>
                  </a:lnTo>
                  <a:lnTo>
                    <a:pt x="289433" y="0"/>
                  </a:lnTo>
                  <a:lnTo>
                    <a:pt x="130187" y="0"/>
                  </a:lnTo>
                  <a:lnTo>
                    <a:pt x="113360" y="3403"/>
                  </a:lnTo>
                  <a:lnTo>
                    <a:pt x="108458" y="6705"/>
                  </a:lnTo>
                  <a:lnTo>
                    <a:pt x="108458" y="109220"/>
                  </a:lnTo>
                  <a:lnTo>
                    <a:pt x="108458" y="239598"/>
                  </a:lnTo>
                  <a:lnTo>
                    <a:pt x="86741" y="239598"/>
                  </a:lnTo>
                  <a:lnTo>
                    <a:pt x="86741" y="196151"/>
                  </a:lnTo>
                  <a:lnTo>
                    <a:pt x="86741" y="109220"/>
                  </a:lnTo>
                  <a:lnTo>
                    <a:pt x="108458" y="109220"/>
                  </a:lnTo>
                  <a:lnTo>
                    <a:pt x="108458" y="6705"/>
                  </a:lnTo>
                  <a:lnTo>
                    <a:pt x="99542" y="12687"/>
                  </a:lnTo>
                  <a:lnTo>
                    <a:pt x="90182" y="26492"/>
                  </a:lnTo>
                  <a:lnTo>
                    <a:pt x="86741" y="43446"/>
                  </a:lnTo>
                  <a:lnTo>
                    <a:pt x="86741" y="87503"/>
                  </a:lnTo>
                  <a:lnTo>
                    <a:pt x="65316" y="87503"/>
                  </a:lnTo>
                  <a:lnTo>
                    <a:pt x="65316" y="174421"/>
                  </a:lnTo>
                  <a:lnTo>
                    <a:pt x="65316" y="196151"/>
                  </a:lnTo>
                  <a:lnTo>
                    <a:pt x="65316" y="239598"/>
                  </a:lnTo>
                  <a:lnTo>
                    <a:pt x="43561" y="239598"/>
                  </a:lnTo>
                  <a:lnTo>
                    <a:pt x="43561" y="196151"/>
                  </a:lnTo>
                  <a:lnTo>
                    <a:pt x="65316" y="196151"/>
                  </a:lnTo>
                  <a:lnTo>
                    <a:pt x="65316" y="174421"/>
                  </a:lnTo>
                  <a:lnTo>
                    <a:pt x="21831" y="174421"/>
                  </a:lnTo>
                  <a:lnTo>
                    <a:pt x="21831" y="239598"/>
                  </a:lnTo>
                  <a:lnTo>
                    <a:pt x="114" y="239598"/>
                  </a:lnTo>
                  <a:lnTo>
                    <a:pt x="114" y="261023"/>
                  </a:lnTo>
                  <a:lnTo>
                    <a:pt x="87033" y="261023"/>
                  </a:lnTo>
                  <a:lnTo>
                    <a:pt x="87033" y="282778"/>
                  </a:lnTo>
                  <a:lnTo>
                    <a:pt x="43561" y="282778"/>
                  </a:lnTo>
                  <a:lnTo>
                    <a:pt x="43561" y="327126"/>
                  </a:lnTo>
                  <a:lnTo>
                    <a:pt x="46964" y="343903"/>
                  </a:lnTo>
                  <a:lnTo>
                    <a:pt x="56248" y="357632"/>
                  </a:lnTo>
                  <a:lnTo>
                    <a:pt x="70065" y="366877"/>
                  </a:lnTo>
                  <a:lnTo>
                    <a:pt x="87033" y="370281"/>
                  </a:lnTo>
                  <a:lnTo>
                    <a:pt x="262064" y="370281"/>
                  </a:lnTo>
                  <a:lnTo>
                    <a:pt x="298704" y="348856"/>
                  </a:lnTo>
                  <a:lnTo>
                    <a:pt x="305511" y="327126"/>
                  </a:lnTo>
                  <a:lnTo>
                    <a:pt x="305511" y="109220"/>
                  </a:lnTo>
                  <a:lnTo>
                    <a:pt x="370408" y="109220"/>
                  </a:lnTo>
                  <a:lnTo>
                    <a:pt x="370408" y="87503"/>
                  </a:lnTo>
                  <a:lnTo>
                    <a:pt x="370408" y="434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97374" y="1950199"/>
              <a:ext cx="2901950" cy="1455420"/>
            </a:xfrm>
            <a:custGeom>
              <a:avLst/>
              <a:gdLst/>
              <a:ahLst/>
              <a:cxnLst/>
              <a:rect l="l" t="t" r="r" b="b"/>
              <a:pathLst>
                <a:path w="2901950" h="1455420">
                  <a:moveTo>
                    <a:pt x="0" y="0"/>
                  </a:moveTo>
                  <a:lnTo>
                    <a:pt x="2901599" y="0"/>
                  </a:lnTo>
                </a:path>
                <a:path w="2901950" h="1455420">
                  <a:moveTo>
                    <a:pt x="0" y="1455037"/>
                  </a:moveTo>
                  <a:lnTo>
                    <a:pt x="2901599" y="1455037"/>
                  </a:lnTo>
                </a:path>
              </a:pathLst>
            </a:custGeom>
            <a:ln w="19049">
              <a:solidFill>
                <a:srgbClr val="F3EE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4046" y="2199654"/>
              <a:ext cx="1602105" cy="1611630"/>
            </a:xfrm>
            <a:custGeom>
              <a:avLst/>
              <a:gdLst/>
              <a:ahLst/>
              <a:cxnLst/>
              <a:rect l="l" t="t" r="r" b="b"/>
              <a:pathLst>
                <a:path w="1602105" h="1611629">
                  <a:moveTo>
                    <a:pt x="1536397" y="1611174"/>
                  </a:moveTo>
                  <a:lnTo>
                    <a:pt x="216347" y="1554994"/>
                  </a:lnTo>
                  <a:lnTo>
                    <a:pt x="0" y="1331052"/>
                  </a:lnTo>
                  <a:lnTo>
                    <a:pt x="55790" y="0"/>
                  </a:lnTo>
                  <a:lnTo>
                    <a:pt x="1601486" y="65088"/>
                  </a:lnTo>
                  <a:lnTo>
                    <a:pt x="1536397" y="1611174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7429" y="2173462"/>
              <a:ext cx="1602105" cy="1610995"/>
            </a:xfrm>
            <a:custGeom>
              <a:avLst/>
              <a:gdLst/>
              <a:ahLst/>
              <a:cxnLst/>
              <a:rect l="l" t="t" r="r" b="b"/>
              <a:pathLst>
                <a:path w="1602105" h="1610995">
                  <a:moveTo>
                    <a:pt x="1536397" y="1610749"/>
                  </a:moveTo>
                  <a:lnTo>
                    <a:pt x="216772" y="1554994"/>
                  </a:lnTo>
                  <a:lnTo>
                    <a:pt x="0" y="1331016"/>
                  </a:lnTo>
                  <a:lnTo>
                    <a:pt x="56216" y="0"/>
                  </a:lnTo>
                  <a:lnTo>
                    <a:pt x="1601486" y="65053"/>
                  </a:lnTo>
                  <a:lnTo>
                    <a:pt x="1536397" y="1610749"/>
                  </a:lnTo>
                  <a:close/>
                </a:path>
              </a:pathLst>
            </a:custGeom>
            <a:solidFill>
              <a:srgbClr val="58C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7429" y="3504479"/>
              <a:ext cx="226695" cy="224154"/>
            </a:xfrm>
            <a:custGeom>
              <a:avLst/>
              <a:gdLst/>
              <a:ahLst/>
              <a:cxnLst/>
              <a:rect l="l" t="t" r="r" b="b"/>
              <a:pathLst>
                <a:path w="226695" h="224154">
                  <a:moveTo>
                    <a:pt x="216772" y="223977"/>
                  </a:moveTo>
                  <a:lnTo>
                    <a:pt x="0" y="0"/>
                  </a:lnTo>
                  <a:lnTo>
                    <a:pt x="226071" y="9298"/>
                  </a:lnTo>
                  <a:lnTo>
                    <a:pt x="216772" y="223977"/>
                  </a:lnTo>
                  <a:close/>
                </a:path>
              </a:pathLst>
            </a:custGeom>
            <a:solidFill>
              <a:srgbClr val="40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08334" y="2078822"/>
              <a:ext cx="781685" cy="266700"/>
            </a:xfrm>
            <a:custGeom>
              <a:avLst/>
              <a:gdLst/>
              <a:ahLst/>
              <a:cxnLst/>
              <a:rect l="l" t="t" r="r" b="b"/>
              <a:pathLst>
                <a:path w="781685" h="266700">
                  <a:moveTo>
                    <a:pt x="780427" y="266702"/>
                  </a:moveTo>
                  <a:lnTo>
                    <a:pt x="393" y="214467"/>
                  </a:lnTo>
                  <a:lnTo>
                    <a:pt x="0" y="170834"/>
                  </a:lnTo>
                  <a:lnTo>
                    <a:pt x="761" y="127513"/>
                  </a:lnTo>
                  <a:lnTo>
                    <a:pt x="2713" y="84406"/>
                  </a:lnTo>
                  <a:lnTo>
                    <a:pt x="5894" y="41416"/>
                  </a:lnTo>
                  <a:lnTo>
                    <a:pt x="7243" y="33577"/>
                  </a:lnTo>
                  <a:lnTo>
                    <a:pt x="9159" y="23460"/>
                  </a:lnTo>
                  <a:lnTo>
                    <a:pt x="11234" y="11967"/>
                  </a:lnTo>
                  <a:lnTo>
                    <a:pt x="13063" y="0"/>
                  </a:lnTo>
                  <a:lnTo>
                    <a:pt x="781279" y="51615"/>
                  </a:lnTo>
                  <a:lnTo>
                    <a:pt x="781088" y="69728"/>
                  </a:lnTo>
                  <a:lnTo>
                    <a:pt x="781372" y="88003"/>
                  </a:lnTo>
                  <a:lnTo>
                    <a:pt x="781504" y="105956"/>
                  </a:lnTo>
                  <a:lnTo>
                    <a:pt x="780853" y="123104"/>
                  </a:lnTo>
                  <a:lnTo>
                    <a:pt x="780607" y="158966"/>
                  </a:lnTo>
                  <a:lnTo>
                    <a:pt x="780481" y="194921"/>
                  </a:lnTo>
                  <a:lnTo>
                    <a:pt x="780434" y="230867"/>
                  </a:lnTo>
                  <a:lnTo>
                    <a:pt x="780427" y="266702"/>
                  </a:lnTo>
                  <a:close/>
                </a:path>
              </a:pathLst>
            </a:custGeom>
            <a:solidFill>
              <a:srgbClr val="FF866A">
                <a:alpha val="7988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 rot="120000">
            <a:off x="860269" y="2686571"/>
            <a:ext cx="932072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0"/>
              </a:lnSpc>
            </a:pPr>
            <a:r>
              <a:rPr sz="1800" spc="80" dirty="0">
                <a:latin typeface="Calibri"/>
                <a:cs typeface="Calibri"/>
              </a:rPr>
              <a:t>Business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 rot="120000">
            <a:off x="1020965" y="2962235"/>
            <a:ext cx="589088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5"/>
              </a:lnSpc>
            </a:pPr>
            <a:r>
              <a:rPr sz="1800" spc="80" dirty="0">
                <a:latin typeface="Calibri"/>
                <a:cs typeface="Calibri"/>
              </a:rPr>
              <a:t>goals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22504" y="2730681"/>
            <a:ext cx="2077085" cy="2088514"/>
            <a:chOff x="1522504" y="2730681"/>
            <a:chExt cx="2077085" cy="2088514"/>
          </a:xfrm>
        </p:grpSpPr>
        <p:sp>
          <p:nvSpPr>
            <p:cNvPr id="21" name="object 21"/>
            <p:cNvSpPr/>
            <p:nvPr/>
          </p:nvSpPr>
          <p:spPr>
            <a:xfrm>
              <a:off x="1544378" y="2764540"/>
              <a:ext cx="2055495" cy="2054860"/>
            </a:xfrm>
            <a:custGeom>
              <a:avLst/>
              <a:gdLst/>
              <a:ahLst/>
              <a:cxnLst/>
              <a:rect l="l" t="t" r="r" b="b"/>
              <a:pathLst>
                <a:path w="2055495" h="2054860">
                  <a:moveTo>
                    <a:pt x="1629740" y="2054417"/>
                  </a:moveTo>
                  <a:lnTo>
                    <a:pt x="0" y="1629643"/>
                  </a:lnTo>
                  <a:lnTo>
                    <a:pt x="425227" y="0"/>
                  </a:lnTo>
                  <a:lnTo>
                    <a:pt x="2054870" y="425227"/>
                  </a:lnTo>
                  <a:lnTo>
                    <a:pt x="2049120" y="447263"/>
                  </a:lnTo>
                  <a:lnTo>
                    <a:pt x="396344" y="447263"/>
                  </a:lnTo>
                  <a:lnTo>
                    <a:pt x="377513" y="454875"/>
                  </a:lnTo>
                  <a:lnTo>
                    <a:pt x="362936" y="468956"/>
                  </a:lnTo>
                  <a:lnTo>
                    <a:pt x="354592" y="488118"/>
                  </a:lnTo>
                  <a:lnTo>
                    <a:pt x="354281" y="509202"/>
                  </a:lnTo>
                  <a:lnTo>
                    <a:pt x="361789" y="527997"/>
                  </a:lnTo>
                  <a:lnTo>
                    <a:pt x="375852" y="542557"/>
                  </a:lnTo>
                  <a:lnTo>
                    <a:pt x="395206" y="550936"/>
                  </a:lnTo>
                  <a:lnTo>
                    <a:pt x="416098" y="551211"/>
                  </a:lnTo>
                  <a:lnTo>
                    <a:pt x="2021995" y="551211"/>
                  </a:lnTo>
                  <a:lnTo>
                    <a:pt x="1871557" y="1127724"/>
                  </a:lnTo>
                  <a:lnTo>
                    <a:pt x="218696" y="1127724"/>
                  </a:lnTo>
                  <a:lnTo>
                    <a:pt x="199883" y="1135214"/>
                  </a:lnTo>
                  <a:lnTo>
                    <a:pt x="185220" y="1149241"/>
                  </a:lnTo>
                  <a:lnTo>
                    <a:pt x="176778" y="1168576"/>
                  </a:lnTo>
                  <a:lnTo>
                    <a:pt x="176524" y="1189679"/>
                  </a:lnTo>
                  <a:lnTo>
                    <a:pt x="184122" y="1208507"/>
                  </a:lnTo>
                  <a:lnTo>
                    <a:pt x="198190" y="1223081"/>
                  </a:lnTo>
                  <a:lnTo>
                    <a:pt x="217347" y="1231424"/>
                  </a:lnTo>
                  <a:lnTo>
                    <a:pt x="238431" y="1231734"/>
                  </a:lnTo>
                  <a:lnTo>
                    <a:pt x="1844416" y="1231734"/>
                  </a:lnTo>
                  <a:lnTo>
                    <a:pt x="1629740" y="2054417"/>
                  </a:lnTo>
                  <a:close/>
                </a:path>
                <a:path w="2055495" h="2054860">
                  <a:moveTo>
                    <a:pt x="2021995" y="551211"/>
                  </a:moveTo>
                  <a:lnTo>
                    <a:pt x="416098" y="551211"/>
                  </a:lnTo>
                  <a:lnTo>
                    <a:pt x="434911" y="543721"/>
                  </a:lnTo>
                  <a:lnTo>
                    <a:pt x="449574" y="529694"/>
                  </a:lnTo>
                  <a:lnTo>
                    <a:pt x="458016" y="510359"/>
                  </a:lnTo>
                  <a:lnTo>
                    <a:pt x="458229" y="489448"/>
                  </a:lnTo>
                  <a:lnTo>
                    <a:pt x="450636" y="470599"/>
                  </a:lnTo>
                  <a:lnTo>
                    <a:pt x="436590" y="455918"/>
                  </a:lnTo>
                  <a:lnTo>
                    <a:pt x="417447" y="447511"/>
                  </a:lnTo>
                  <a:lnTo>
                    <a:pt x="396344" y="447263"/>
                  </a:lnTo>
                  <a:lnTo>
                    <a:pt x="2049120" y="447263"/>
                  </a:lnTo>
                  <a:lnTo>
                    <a:pt x="2021995" y="551211"/>
                  </a:lnTo>
                  <a:close/>
                </a:path>
                <a:path w="2055495" h="2054860">
                  <a:moveTo>
                    <a:pt x="1844416" y="1231734"/>
                  </a:moveTo>
                  <a:lnTo>
                    <a:pt x="238431" y="1231734"/>
                  </a:lnTo>
                  <a:lnTo>
                    <a:pt x="257225" y="1224227"/>
                  </a:lnTo>
                  <a:lnTo>
                    <a:pt x="271785" y="1210164"/>
                  </a:lnTo>
                  <a:lnTo>
                    <a:pt x="280165" y="1190809"/>
                  </a:lnTo>
                  <a:lnTo>
                    <a:pt x="280417" y="1169713"/>
                  </a:lnTo>
                  <a:lnTo>
                    <a:pt x="272817" y="1150898"/>
                  </a:lnTo>
                  <a:lnTo>
                    <a:pt x="258745" y="1136336"/>
                  </a:lnTo>
                  <a:lnTo>
                    <a:pt x="239588" y="1127999"/>
                  </a:lnTo>
                  <a:lnTo>
                    <a:pt x="218696" y="1127724"/>
                  </a:lnTo>
                  <a:lnTo>
                    <a:pt x="1871557" y="1127724"/>
                  </a:lnTo>
                  <a:lnTo>
                    <a:pt x="1844416" y="1231734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22504" y="2730681"/>
              <a:ext cx="2054860" cy="2054225"/>
            </a:xfrm>
            <a:custGeom>
              <a:avLst/>
              <a:gdLst/>
              <a:ahLst/>
              <a:cxnLst/>
              <a:rect l="l" t="t" r="r" b="b"/>
              <a:pathLst>
                <a:path w="2054860" h="2054225">
                  <a:moveTo>
                    <a:pt x="1629838" y="2053964"/>
                  </a:moveTo>
                  <a:lnTo>
                    <a:pt x="0" y="1629642"/>
                  </a:lnTo>
                  <a:lnTo>
                    <a:pt x="425227" y="0"/>
                  </a:lnTo>
                  <a:lnTo>
                    <a:pt x="2054515" y="424676"/>
                  </a:lnTo>
                  <a:lnTo>
                    <a:pt x="2048671" y="447096"/>
                  </a:lnTo>
                  <a:lnTo>
                    <a:pt x="395906" y="447096"/>
                  </a:lnTo>
                  <a:lnTo>
                    <a:pt x="377101" y="454588"/>
                  </a:lnTo>
                  <a:lnTo>
                    <a:pt x="362531" y="468635"/>
                  </a:lnTo>
                  <a:lnTo>
                    <a:pt x="354147" y="487983"/>
                  </a:lnTo>
                  <a:lnTo>
                    <a:pt x="353873" y="508897"/>
                  </a:lnTo>
                  <a:lnTo>
                    <a:pt x="361373" y="527725"/>
                  </a:lnTo>
                  <a:lnTo>
                    <a:pt x="375412" y="542395"/>
                  </a:lnTo>
                  <a:lnTo>
                    <a:pt x="394754" y="550838"/>
                  </a:lnTo>
                  <a:lnTo>
                    <a:pt x="415837" y="551149"/>
                  </a:lnTo>
                  <a:lnTo>
                    <a:pt x="2021549" y="551149"/>
                  </a:lnTo>
                  <a:lnTo>
                    <a:pt x="1871376" y="1127293"/>
                  </a:lnTo>
                  <a:lnTo>
                    <a:pt x="218589" y="1127293"/>
                  </a:lnTo>
                  <a:lnTo>
                    <a:pt x="199774" y="1134894"/>
                  </a:lnTo>
                  <a:lnTo>
                    <a:pt x="185212" y="1148965"/>
                  </a:lnTo>
                  <a:lnTo>
                    <a:pt x="176875" y="1168123"/>
                  </a:lnTo>
                  <a:lnTo>
                    <a:pt x="176558" y="1189212"/>
                  </a:lnTo>
                  <a:lnTo>
                    <a:pt x="184050" y="1208017"/>
                  </a:lnTo>
                  <a:lnTo>
                    <a:pt x="198097" y="1222587"/>
                  </a:lnTo>
                  <a:lnTo>
                    <a:pt x="217444" y="1230971"/>
                  </a:lnTo>
                  <a:lnTo>
                    <a:pt x="238528" y="1231281"/>
                  </a:lnTo>
                  <a:lnTo>
                    <a:pt x="1844271" y="1231281"/>
                  </a:lnTo>
                  <a:lnTo>
                    <a:pt x="1629838" y="2053964"/>
                  </a:lnTo>
                  <a:close/>
                </a:path>
                <a:path w="2054860" h="2054225">
                  <a:moveTo>
                    <a:pt x="2021549" y="551149"/>
                  </a:moveTo>
                  <a:lnTo>
                    <a:pt x="415837" y="551149"/>
                  </a:lnTo>
                  <a:lnTo>
                    <a:pt x="434632" y="543641"/>
                  </a:lnTo>
                  <a:lnTo>
                    <a:pt x="449192" y="529578"/>
                  </a:lnTo>
                  <a:lnTo>
                    <a:pt x="457571" y="510223"/>
                  </a:lnTo>
                  <a:lnTo>
                    <a:pt x="457888" y="489141"/>
                  </a:lnTo>
                  <a:lnTo>
                    <a:pt x="450393" y="470349"/>
                  </a:lnTo>
                  <a:lnTo>
                    <a:pt x="436343" y="455792"/>
                  </a:lnTo>
                  <a:lnTo>
                    <a:pt x="416994" y="447414"/>
                  </a:lnTo>
                  <a:lnTo>
                    <a:pt x="395906" y="447096"/>
                  </a:lnTo>
                  <a:lnTo>
                    <a:pt x="2048671" y="447096"/>
                  </a:lnTo>
                  <a:lnTo>
                    <a:pt x="2021549" y="551149"/>
                  </a:lnTo>
                  <a:close/>
                </a:path>
                <a:path w="2054860" h="2054225">
                  <a:moveTo>
                    <a:pt x="1844271" y="1231281"/>
                  </a:moveTo>
                  <a:lnTo>
                    <a:pt x="238528" y="1231281"/>
                  </a:lnTo>
                  <a:lnTo>
                    <a:pt x="257323" y="1223774"/>
                  </a:lnTo>
                  <a:lnTo>
                    <a:pt x="271883" y="1209711"/>
                  </a:lnTo>
                  <a:lnTo>
                    <a:pt x="280262" y="1190356"/>
                  </a:lnTo>
                  <a:lnTo>
                    <a:pt x="280410" y="1169437"/>
                  </a:lnTo>
                  <a:lnTo>
                    <a:pt x="272707" y="1150578"/>
                  </a:lnTo>
                  <a:lnTo>
                    <a:pt x="258638" y="1135906"/>
                  </a:lnTo>
                  <a:lnTo>
                    <a:pt x="239685" y="1127546"/>
                  </a:lnTo>
                  <a:lnTo>
                    <a:pt x="218589" y="1127293"/>
                  </a:lnTo>
                  <a:lnTo>
                    <a:pt x="1871376" y="1127293"/>
                  </a:lnTo>
                  <a:lnTo>
                    <a:pt x="1844271" y="1231281"/>
                  </a:lnTo>
                  <a:close/>
                </a:path>
              </a:pathLst>
            </a:custGeom>
            <a:solidFill>
              <a:srgbClr val="BA9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22504" y="2731134"/>
              <a:ext cx="632460" cy="1683385"/>
            </a:xfrm>
            <a:custGeom>
              <a:avLst/>
              <a:gdLst/>
              <a:ahLst/>
              <a:cxnLst/>
              <a:rect l="l" t="t" r="r" b="b"/>
              <a:pathLst>
                <a:path w="632460" h="1683385">
                  <a:moveTo>
                    <a:pt x="207106" y="1683129"/>
                  </a:moveTo>
                  <a:lnTo>
                    <a:pt x="0" y="1629189"/>
                  </a:lnTo>
                  <a:lnTo>
                    <a:pt x="425130" y="0"/>
                  </a:lnTo>
                  <a:lnTo>
                    <a:pt x="632274" y="53947"/>
                  </a:lnTo>
                  <a:lnTo>
                    <a:pt x="529792" y="446643"/>
                  </a:lnTo>
                  <a:lnTo>
                    <a:pt x="395906" y="446643"/>
                  </a:lnTo>
                  <a:lnTo>
                    <a:pt x="377101" y="454135"/>
                  </a:lnTo>
                  <a:lnTo>
                    <a:pt x="362531" y="468182"/>
                  </a:lnTo>
                  <a:lnTo>
                    <a:pt x="354147" y="487530"/>
                  </a:lnTo>
                  <a:lnTo>
                    <a:pt x="353873" y="508444"/>
                  </a:lnTo>
                  <a:lnTo>
                    <a:pt x="361373" y="527272"/>
                  </a:lnTo>
                  <a:lnTo>
                    <a:pt x="375412" y="541942"/>
                  </a:lnTo>
                  <a:lnTo>
                    <a:pt x="394754" y="550385"/>
                  </a:lnTo>
                  <a:lnTo>
                    <a:pt x="415837" y="550696"/>
                  </a:lnTo>
                  <a:lnTo>
                    <a:pt x="502638" y="550696"/>
                  </a:lnTo>
                  <a:lnTo>
                    <a:pt x="352281" y="1126840"/>
                  </a:lnTo>
                  <a:lnTo>
                    <a:pt x="218589" y="1126840"/>
                  </a:lnTo>
                  <a:lnTo>
                    <a:pt x="199774" y="1134441"/>
                  </a:lnTo>
                  <a:lnTo>
                    <a:pt x="185212" y="1148512"/>
                  </a:lnTo>
                  <a:lnTo>
                    <a:pt x="176875" y="1167670"/>
                  </a:lnTo>
                  <a:lnTo>
                    <a:pt x="176558" y="1188759"/>
                  </a:lnTo>
                  <a:lnTo>
                    <a:pt x="184050" y="1207564"/>
                  </a:lnTo>
                  <a:lnTo>
                    <a:pt x="198097" y="1222134"/>
                  </a:lnTo>
                  <a:lnTo>
                    <a:pt x="217444" y="1230518"/>
                  </a:lnTo>
                  <a:lnTo>
                    <a:pt x="238528" y="1230828"/>
                  </a:lnTo>
                  <a:lnTo>
                    <a:pt x="325143" y="1230828"/>
                  </a:lnTo>
                  <a:lnTo>
                    <a:pt x="207106" y="1683129"/>
                  </a:lnTo>
                  <a:close/>
                </a:path>
                <a:path w="632460" h="1683385">
                  <a:moveTo>
                    <a:pt x="502638" y="550696"/>
                  </a:moveTo>
                  <a:lnTo>
                    <a:pt x="415837" y="550696"/>
                  </a:lnTo>
                  <a:lnTo>
                    <a:pt x="434632" y="543188"/>
                  </a:lnTo>
                  <a:lnTo>
                    <a:pt x="449192" y="529125"/>
                  </a:lnTo>
                  <a:lnTo>
                    <a:pt x="457571" y="509770"/>
                  </a:lnTo>
                  <a:lnTo>
                    <a:pt x="457888" y="488688"/>
                  </a:lnTo>
                  <a:lnTo>
                    <a:pt x="450393" y="469896"/>
                  </a:lnTo>
                  <a:lnTo>
                    <a:pt x="436343" y="455339"/>
                  </a:lnTo>
                  <a:lnTo>
                    <a:pt x="416994" y="446961"/>
                  </a:lnTo>
                  <a:lnTo>
                    <a:pt x="395906" y="446643"/>
                  </a:lnTo>
                  <a:lnTo>
                    <a:pt x="529792" y="446643"/>
                  </a:lnTo>
                  <a:lnTo>
                    <a:pt x="502638" y="550696"/>
                  </a:lnTo>
                  <a:close/>
                </a:path>
                <a:path w="632460" h="1683385">
                  <a:moveTo>
                    <a:pt x="325143" y="1230828"/>
                  </a:moveTo>
                  <a:lnTo>
                    <a:pt x="238528" y="1230828"/>
                  </a:lnTo>
                  <a:lnTo>
                    <a:pt x="257323" y="1223321"/>
                  </a:lnTo>
                  <a:lnTo>
                    <a:pt x="271883" y="1209258"/>
                  </a:lnTo>
                  <a:lnTo>
                    <a:pt x="280262" y="1189903"/>
                  </a:lnTo>
                  <a:lnTo>
                    <a:pt x="280410" y="1168984"/>
                  </a:lnTo>
                  <a:lnTo>
                    <a:pt x="272707" y="1150125"/>
                  </a:lnTo>
                  <a:lnTo>
                    <a:pt x="258638" y="1135453"/>
                  </a:lnTo>
                  <a:lnTo>
                    <a:pt x="239685" y="1127093"/>
                  </a:lnTo>
                  <a:lnTo>
                    <a:pt x="218589" y="1126840"/>
                  </a:lnTo>
                  <a:lnTo>
                    <a:pt x="352281" y="1126840"/>
                  </a:lnTo>
                  <a:lnTo>
                    <a:pt x="325143" y="1230828"/>
                  </a:lnTo>
                  <a:close/>
                </a:path>
              </a:pathLst>
            </a:custGeom>
            <a:solidFill>
              <a:srgbClr val="AD9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 rot="900000">
            <a:off x="2202176" y="3507395"/>
            <a:ext cx="93330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9"/>
              </a:lnSpc>
            </a:pPr>
            <a:r>
              <a:rPr sz="1800" spc="70" dirty="0">
                <a:latin typeface="Calibri"/>
                <a:cs typeface="Calibri"/>
              </a:rPr>
              <a:t>Future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&amp;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 rot="900000">
            <a:off x="2134460" y="3774118"/>
            <a:ext cx="924687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9"/>
              </a:lnSpc>
            </a:pPr>
            <a:r>
              <a:rPr sz="1800" spc="-10" dirty="0">
                <a:latin typeface="Calibri"/>
                <a:cs typeface="Calibri"/>
              </a:rPr>
              <a:t>potential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6504" y="1328750"/>
            <a:ext cx="1039570" cy="1515950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492" y="492535"/>
            <a:ext cx="3531235" cy="476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50" dirty="0"/>
              <a:t>Design</a:t>
            </a:r>
            <a:r>
              <a:rPr sz="2950" spc="95" dirty="0"/>
              <a:t> </a:t>
            </a:r>
            <a:r>
              <a:rPr sz="2950" spc="114" dirty="0"/>
              <a:t>Specifications</a:t>
            </a:r>
            <a:endParaRPr sz="2950"/>
          </a:p>
        </p:txBody>
      </p:sp>
      <p:grpSp>
        <p:nvGrpSpPr>
          <p:cNvPr id="3" name="object 3"/>
          <p:cNvGrpSpPr/>
          <p:nvPr/>
        </p:nvGrpSpPr>
        <p:grpSpPr>
          <a:xfrm>
            <a:off x="460779" y="1372257"/>
            <a:ext cx="8142605" cy="2032000"/>
            <a:chOff x="460779" y="1372257"/>
            <a:chExt cx="8142605" cy="2032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779" y="1372257"/>
              <a:ext cx="3923135" cy="18131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5241" y="1376780"/>
              <a:ext cx="3917880" cy="202729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 rot="21480000">
            <a:off x="721779" y="1969658"/>
            <a:ext cx="1251301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65" dirty="0">
                <a:solidFill>
                  <a:srgbClr val="2F1931"/>
                </a:solidFill>
                <a:latin typeface="Calibri"/>
                <a:cs typeface="Calibri"/>
              </a:rPr>
              <a:t>Componen</a:t>
            </a:r>
            <a:r>
              <a:rPr sz="2550" spc="97" baseline="1633" dirty="0">
                <a:solidFill>
                  <a:srgbClr val="2F1931"/>
                </a:solidFill>
                <a:latin typeface="Calibri"/>
                <a:cs typeface="Calibri"/>
              </a:rPr>
              <a:t>ts</a:t>
            </a:r>
            <a:endParaRPr sz="2550" baseline="1633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2832461" y="2369501"/>
            <a:ext cx="91566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35" dirty="0">
                <a:solidFill>
                  <a:srgbClr val="2F1931"/>
                </a:solidFill>
                <a:latin typeface="Calibri"/>
                <a:cs typeface="Calibri"/>
              </a:rPr>
              <a:t>Materials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360000">
            <a:off x="5251670" y="2065433"/>
            <a:ext cx="1360193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0"/>
              </a:lnSpc>
            </a:pPr>
            <a:r>
              <a:rPr sz="1600" spc="50" dirty="0">
                <a:solidFill>
                  <a:srgbClr val="2F1931"/>
                </a:solidFill>
                <a:latin typeface="Calibri"/>
                <a:cs typeface="Calibri"/>
              </a:rPr>
              <a:t>Manufacturing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69410" y="2473764"/>
            <a:ext cx="12769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solidFill>
                  <a:srgbClr val="2F1931"/>
                </a:solidFill>
                <a:latin typeface="Calibri"/>
                <a:cs typeface="Calibri"/>
              </a:rPr>
              <a:t>Maintenance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9767" y="2899665"/>
            <a:ext cx="1450975" cy="18237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7945" marR="103505" algn="ctr">
              <a:lnSpc>
                <a:spcPct val="100899"/>
              </a:lnSpc>
              <a:spcBef>
                <a:spcPts val="85"/>
              </a:spcBef>
            </a:pPr>
            <a:r>
              <a:rPr sz="1300" spc="-10" dirty="0">
                <a:solidFill>
                  <a:srgbClr val="2F1931"/>
                </a:solidFill>
                <a:latin typeface="Arial"/>
                <a:cs typeface="Arial"/>
              </a:rPr>
              <a:t>Galvanized</a:t>
            </a:r>
            <a:r>
              <a:rPr sz="1300" spc="-5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F1931"/>
                </a:solidFill>
                <a:latin typeface="Arial"/>
                <a:cs typeface="Arial"/>
              </a:rPr>
              <a:t>steel/ </a:t>
            </a:r>
            <a:r>
              <a:rPr sz="1300" dirty="0">
                <a:solidFill>
                  <a:srgbClr val="2F1931"/>
                </a:solidFill>
                <a:latin typeface="Arial"/>
                <a:cs typeface="Arial"/>
              </a:rPr>
              <a:t>iron</a:t>
            </a:r>
            <a:r>
              <a:rPr sz="1300" spc="1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F1931"/>
                </a:solidFill>
                <a:latin typeface="Arial"/>
                <a:cs typeface="Arial"/>
              </a:rPr>
              <a:t>handles </a:t>
            </a:r>
            <a:r>
              <a:rPr sz="1300" dirty="0">
                <a:solidFill>
                  <a:srgbClr val="2F1931"/>
                </a:solidFill>
                <a:latin typeface="Arial"/>
                <a:cs typeface="Arial"/>
              </a:rPr>
              <a:t>foam</a:t>
            </a:r>
            <a:r>
              <a:rPr sz="1300" spc="-4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F1931"/>
                </a:solidFill>
                <a:latin typeface="Arial"/>
                <a:cs typeface="Arial"/>
              </a:rPr>
              <a:t>core</a:t>
            </a:r>
            <a:r>
              <a:rPr sz="1300" spc="-4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F1931"/>
                </a:solidFill>
                <a:latin typeface="Arial"/>
                <a:cs typeface="Arial"/>
              </a:rPr>
              <a:t>pipes </a:t>
            </a:r>
            <a:r>
              <a:rPr sz="1300" dirty="0">
                <a:solidFill>
                  <a:srgbClr val="2F1931"/>
                </a:solidFill>
                <a:latin typeface="Arial"/>
                <a:cs typeface="Arial"/>
              </a:rPr>
              <a:t>axle</a:t>
            </a:r>
            <a:r>
              <a:rPr sz="1300" spc="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2F1931"/>
                </a:solidFill>
                <a:latin typeface="Arial"/>
                <a:cs typeface="Arial"/>
              </a:rPr>
              <a:t>hubs</a:t>
            </a:r>
            <a:endParaRPr sz="1300">
              <a:latin typeface="Arial"/>
              <a:cs typeface="Arial"/>
            </a:endParaRPr>
          </a:p>
          <a:p>
            <a:pPr marL="211454" marR="247015" algn="ctr">
              <a:lnSpc>
                <a:spcPct val="100899"/>
              </a:lnSpc>
            </a:pPr>
            <a:r>
              <a:rPr sz="1300" dirty="0">
                <a:solidFill>
                  <a:srgbClr val="2F1931"/>
                </a:solidFill>
                <a:latin typeface="Arial"/>
                <a:cs typeface="Arial"/>
              </a:rPr>
              <a:t>small</a:t>
            </a:r>
            <a:r>
              <a:rPr sz="1300" spc="12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F1931"/>
                </a:solidFill>
                <a:latin typeface="Arial"/>
                <a:cs typeface="Arial"/>
              </a:rPr>
              <a:t>wheels Cylinders</a:t>
            </a:r>
            <a:endParaRPr sz="1300">
              <a:latin typeface="Arial"/>
              <a:cs typeface="Arial"/>
            </a:endParaRPr>
          </a:p>
          <a:p>
            <a:pPr marL="12700" marR="5080" algn="ctr">
              <a:lnSpc>
                <a:spcPct val="100899"/>
              </a:lnSpc>
              <a:spcBef>
                <a:spcPts val="5"/>
              </a:spcBef>
            </a:pPr>
            <a:r>
              <a:rPr sz="1300" dirty="0">
                <a:solidFill>
                  <a:srgbClr val="2F1931"/>
                </a:solidFill>
                <a:latin typeface="Arial"/>
                <a:cs typeface="Arial"/>
              </a:rPr>
              <a:t>valves</a:t>
            </a:r>
            <a:r>
              <a:rPr sz="1300" spc="-4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F1931"/>
                </a:solidFill>
                <a:latin typeface="Arial"/>
                <a:cs typeface="Arial"/>
              </a:rPr>
              <a:t>(piston/foot) screws,</a:t>
            </a:r>
            <a:r>
              <a:rPr sz="1300" dirty="0">
                <a:solidFill>
                  <a:srgbClr val="2F1931"/>
                </a:solidFill>
                <a:latin typeface="Arial"/>
                <a:cs typeface="Arial"/>
              </a:rPr>
              <a:t> nuts</a:t>
            </a:r>
            <a:r>
              <a:rPr sz="1300" spc="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300" spc="-25" dirty="0">
                <a:solidFill>
                  <a:srgbClr val="2F1931"/>
                </a:solidFill>
                <a:latin typeface="Arial"/>
                <a:cs typeface="Arial"/>
              </a:rPr>
              <a:t>and </a:t>
            </a:r>
            <a:r>
              <a:rPr sz="1300" spc="-10" dirty="0">
                <a:solidFill>
                  <a:srgbClr val="2F1931"/>
                </a:solidFill>
                <a:latin typeface="Arial"/>
                <a:cs typeface="Arial"/>
              </a:rPr>
              <a:t>bolts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44728" y="2992538"/>
            <a:ext cx="1546860" cy="12865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-38735" algn="ctr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Iron/Steel </a:t>
            </a: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Handles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Wooden</a:t>
            </a:r>
            <a:r>
              <a:rPr sz="1400" spc="9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F1931"/>
                </a:solidFill>
                <a:latin typeface="Arial"/>
                <a:cs typeface="Arial"/>
              </a:rPr>
              <a:t>Multi </a:t>
            </a: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Layer</a:t>
            </a:r>
            <a:r>
              <a:rPr sz="1400" spc="-4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disk</a:t>
            </a:r>
            <a:r>
              <a:rPr sz="1400" spc="-4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F1931"/>
                </a:solidFill>
                <a:latin typeface="Arial"/>
                <a:cs typeface="Arial"/>
              </a:rPr>
              <a:t>base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Custom</a:t>
            </a:r>
            <a:r>
              <a:rPr sz="1400" spc="-6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2F1931"/>
                </a:solidFill>
                <a:latin typeface="Arial"/>
                <a:cs typeface="Arial"/>
              </a:rPr>
              <a:t>Foam</a:t>
            </a:r>
            <a:r>
              <a:rPr sz="1400" spc="-6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F1931"/>
                </a:solidFill>
                <a:latin typeface="Arial"/>
                <a:cs typeface="Arial"/>
              </a:rPr>
              <a:t>Core </a:t>
            </a: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pipes</a:t>
            </a:r>
            <a:endParaRPr sz="1400">
              <a:latin typeface="Arial"/>
              <a:cs typeface="Arial"/>
            </a:endParaRPr>
          </a:p>
          <a:p>
            <a:pPr marR="30480" algn="ctr">
              <a:lnSpc>
                <a:spcPts val="1600"/>
              </a:lnSpc>
            </a:pP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Internal</a:t>
            </a:r>
            <a:r>
              <a:rPr sz="1400" spc="10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Cylinder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04957" y="3146038"/>
            <a:ext cx="132715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180"/>
              </a:spcBef>
            </a:pP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Iron,</a:t>
            </a:r>
            <a:r>
              <a:rPr sz="1400" spc="-5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Galvanized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steel,</a:t>
            </a:r>
            <a:r>
              <a:rPr sz="1400" spc="-1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foam</a:t>
            </a:r>
            <a:r>
              <a:rPr sz="1400" spc="-1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2F1931"/>
                </a:solidFill>
                <a:latin typeface="Arial"/>
                <a:cs typeface="Arial"/>
              </a:rPr>
              <a:t>core,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oak</a:t>
            </a:r>
            <a:r>
              <a:rPr sz="1400" spc="-8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F1931"/>
                </a:solidFill>
                <a:latin typeface="Arial"/>
                <a:cs typeface="Arial"/>
              </a:rPr>
              <a:t>wood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56959" y="3438426"/>
            <a:ext cx="1415415" cy="10769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algn="ctr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Self</a:t>
            </a:r>
            <a:r>
              <a:rPr sz="1400" spc="1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Sustaining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for</a:t>
            </a:r>
            <a:r>
              <a:rPr sz="1400" spc="4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the</a:t>
            </a:r>
            <a:r>
              <a:rPr sz="1400" spc="5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most</a:t>
            </a:r>
            <a:r>
              <a:rPr sz="1400" spc="5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F1931"/>
                </a:solidFill>
                <a:latin typeface="Arial"/>
                <a:cs typeface="Arial"/>
              </a:rPr>
              <a:t>part </a:t>
            </a:r>
            <a:r>
              <a:rPr sz="1400" spc="-25" dirty="0">
                <a:solidFill>
                  <a:srgbClr val="2F1931"/>
                </a:solidFill>
                <a:latin typeface="Arial"/>
                <a:cs typeface="Arial"/>
              </a:rPr>
              <a:t>Check</a:t>
            </a:r>
            <a:r>
              <a:rPr sz="1400" spc="-7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needed</a:t>
            </a:r>
            <a:r>
              <a:rPr sz="1400" spc="-7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F1931"/>
                </a:solidFill>
                <a:latin typeface="Arial"/>
                <a:cs typeface="Arial"/>
              </a:rPr>
              <a:t>for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build</a:t>
            </a:r>
            <a:r>
              <a:rPr sz="1400" spc="3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every</a:t>
            </a:r>
            <a:r>
              <a:rPr sz="1400" spc="3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2F1931"/>
                </a:solidFill>
                <a:latin typeface="Arial"/>
                <a:cs typeface="Arial"/>
              </a:rPr>
              <a:t>6</a:t>
            </a:r>
            <a:r>
              <a:rPr sz="1400" spc="3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F1931"/>
                </a:solidFill>
                <a:latin typeface="Arial"/>
                <a:cs typeface="Arial"/>
              </a:rPr>
              <a:t>to </a:t>
            </a:r>
            <a:r>
              <a:rPr sz="1400" spc="50" dirty="0">
                <a:solidFill>
                  <a:srgbClr val="2F1931"/>
                </a:solidFill>
                <a:latin typeface="Arial"/>
                <a:cs typeface="Arial"/>
              </a:rPr>
              <a:t>12</a:t>
            </a:r>
            <a:r>
              <a:rPr sz="1400" spc="-2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months!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9499" y="2256263"/>
            <a:ext cx="711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0" dirty="0">
                <a:solidFill>
                  <a:srgbClr val="2F1931"/>
                </a:solidFill>
                <a:latin typeface="Calibri"/>
                <a:cs typeface="Calibri"/>
              </a:rPr>
              <a:t>25%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9499" y="2610678"/>
            <a:ext cx="11798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Manufacturing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03574" y="752412"/>
            <a:ext cx="7839709" cy="3667125"/>
            <a:chOff x="703574" y="752412"/>
            <a:chExt cx="7839709" cy="3667125"/>
          </a:xfrm>
        </p:grpSpPr>
        <p:sp>
          <p:nvSpPr>
            <p:cNvPr id="5" name="object 5"/>
            <p:cNvSpPr/>
            <p:nvPr/>
          </p:nvSpPr>
          <p:spPr>
            <a:xfrm>
              <a:off x="713099" y="2394316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89">
                  <a:moveTo>
                    <a:pt x="224699" y="224699"/>
                  </a:moveTo>
                  <a:lnTo>
                    <a:pt x="0" y="224699"/>
                  </a:lnTo>
                  <a:lnTo>
                    <a:pt x="0" y="0"/>
                  </a:lnTo>
                  <a:lnTo>
                    <a:pt x="224699" y="0"/>
                  </a:lnTo>
                  <a:lnTo>
                    <a:pt x="224699" y="2246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3099" y="2394316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89">
                  <a:moveTo>
                    <a:pt x="0" y="0"/>
                  </a:moveTo>
                  <a:lnTo>
                    <a:pt x="224699" y="0"/>
                  </a:lnTo>
                  <a:lnTo>
                    <a:pt x="224699" y="224699"/>
                  </a:lnTo>
                  <a:lnTo>
                    <a:pt x="0" y="2246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3099" y="32541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89">
                  <a:moveTo>
                    <a:pt x="224699" y="224699"/>
                  </a:moveTo>
                  <a:lnTo>
                    <a:pt x="0" y="224699"/>
                  </a:lnTo>
                  <a:lnTo>
                    <a:pt x="0" y="0"/>
                  </a:lnTo>
                  <a:lnTo>
                    <a:pt x="224699" y="0"/>
                  </a:lnTo>
                  <a:lnTo>
                    <a:pt x="224699" y="224699"/>
                  </a:lnTo>
                  <a:close/>
                </a:path>
              </a:pathLst>
            </a:custGeom>
            <a:solidFill>
              <a:srgbClr val="FF8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3099" y="32541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89">
                  <a:moveTo>
                    <a:pt x="0" y="0"/>
                  </a:moveTo>
                  <a:lnTo>
                    <a:pt x="224699" y="0"/>
                  </a:lnTo>
                  <a:lnTo>
                    <a:pt x="224699" y="224699"/>
                  </a:lnTo>
                  <a:lnTo>
                    <a:pt x="0" y="2246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3099" y="4034752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89">
                  <a:moveTo>
                    <a:pt x="224699" y="224699"/>
                  </a:moveTo>
                  <a:lnTo>
                    <a:pt x="0" y="224699"/>
                  </a:lnTo>
                  <a:lnTo>
                    <a:pt x="0" y="0"/>
                  </a:lnTo>
                  <a:lnTo>
                    <a:pt x="224699" y="0"/>
                  </a:lnTo>
                  <a:lnTo>
                    <a:pt x="224699" y="2246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3099" y="4034752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89">
                  <a:moveTo>
                    <a:pt x="0" y="0"/>
                  </a:moveTo>
                  <a:lnTo>
                    <a:pt x="224699" y="0"/>
                  </a:lnTo>
                  <a:lnTo>
                    <a:pt x="224699" y="224699"/>
                  </a:lnTo>
                  <a:lnTo>
                    <a:pt x="0" y="2246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8925" y="752412"/>
              <a:ext cx="3643800" cy="36668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13099" y="1509102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89">
                  <a:moveTo>
                    <a:pt x="224699" y="224699"/>
                  </a:moveTo>
                  <a:lnTo>
                    <a:pt x="0" y="224699"/>
                  </a:lnTo>
                  <a:lnTo>
                    <a:pt x="0" y="0"/>
                  </a:lnTo>
                  <a:lnTo>
                    <a:pt x="224699" y="0"/>
                  </a:lnTo>
                  <a:lnTo>
                    <a:pt x="224699" y="224699"/>
                  </a:lnTo>
                  <a:close/>
                </a:path>
              </a:pathLst>
            </a:custGeom>
            <a:solidFill>
              <a:srgbClr val="BA9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3099" y="1509102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89">
                  <a:moveTo>
                    <a:pt x="0" y="0"/>
                  </a:moveTo>
                  <a:lnTo>
                    <a:pt x="224699" y="0"/>
                  </a:lnTo>
                  <a:lnTo>
                    <a:pt x="224699" y="224699"/>
                  </a:lnTo>
                  <a:lnTo>
                    <a:pt x="0" y="2246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19499" y="3111138"/>
            <a:ext cx="1041400" cy="140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215"/>
              </a:lnSpc>
              <a:spcBef>
                <a:spcPts val="100"/>
              </a:spcBef>
            </a:pPr>
            <a:r>
              <a:rPr sz="2800" spc="229" dirty="0">
                <a:solidFill>
                  <a:srgbClr val="2F1931"/>
                </a:solidFill>
                <a:latin typeface="Calibri"/>
                <a:cs typeface="Calibri"/>
              </a:rPr>
              <a:t>20%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1535"/>
              </a:lnSpc>
            </a:pP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Assembly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3215"/>
              </a:lnSpc>
              <a:spcBef>
                <a:spcPts val="1395"/>
              </a:spcBef>
            </a:pPr>
            <a:r>
              <a:rPr sz="2800" spc="85" dirty="0">
                <a:solidFill>
                  <a:srgbClr val="2F1931"/>
                </a:solidFill>
                <a:latin typeface="Calibri"/>
                <a:cs typeface="Calibri"/>
              </a:rPr>
              <a:t>10%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1535"/>
              </a:lnSpc>
            </a:pP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Maintenance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86808" y="497258"/>
            <a:ext cx="1746885" cy="647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50" spc="85" dirty="0"/>
              <a:t>Costing</a:t>
            </a:r>
            <a:endParaRPr sz="4050"/>
          </a:p>
        </p:txBody>
      </p:sp>
      <p:sp>
        <p:nvSpPr>
          <p:cNvPr id="16" name="object 16"/>
          <p:cNvSpPr txBox="1"/>
          <p:nvPr/>
        </p:nvSpPr>
        <p:spPr>
          <a:xfrm>
            <a:off x="1119499" y="1366113"/>
            <a:ext cx="1858645" cy="62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215"/>
              </a:lnSpc>
              <a:spcBef>
                <a:spcPts val="100"/>
              </a:spcBef>
            </a:pPr>
            <a:r>
              <a:rPr sz="2800" spc="180" dirty="0">
                <a:solidFill>
                  <a:srgbClr val="2F1931"/>
                </a:solidFill>
                <a:latin typeface="Calibri"/>
                <a:cs typeface="Calibri"/>
              </a:rPr>
              <a:t>45%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1535"/>
              </a:lnSpc>
            </a:pP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Components</a:t>
            </a: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F1931"/>
                </a:solidFill>
                <a:latin typeface="Arial"/>
                <a:cs typeface="Arial"/>
              </a:rPr>
              <a:t>&amp;</a:t>
            </a:r>
            <a:r>
              <a:rPr sz="1400" spc="-5" dirty="0">
                <a:solidFill>
                  <a:srgbClr val="2F1931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F1931"/>
                </a:solidFill>
                <a:latin typeface="Arial"/>
                <a:cs typeface="Arial"/>
              </a:rPr>
              <a:t>Costing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608905" y="1367351"/>
              <a:ext cx="3077210" cy="3037205"/>
            </a:xfrm>
            <a:custGeom>
              <a:avLst/>
              <a:gdLst/>
              <a:ahLst/>
              <a:cxnLst/>
              <a:rect l="l" t="t" r="r" b="b"/>
              <a:pathLst>
                <a:path w="3077210" h="3037204">
                  <a:moveTo>
                    <a:pt x="181953" y="3036653"/>
                  </a:moveTo>
                  <a:lnTo>
                    <a:pt x="0" y="177587"/>
                  </a:lnTo>
                  <a:lnTo>
                    <a:pt x="2916683" y="0"/>
                  </a:lnTo>
                  <a:lnTo>
                    <a:pt x="3077116" y="2516441"/>
                  </a:lnTo>
                  <a:lnTo>
                    <a:pt x="2750619" y="2879433"/>
                  </a:lnTo>
                  <a:lnTo>
                    <a:pt x="181953" y="3036653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9360" y="1318076"/>
              <a:ext cx="3077210" cy="3037840"/>
            </a:xfrm>
            <a:custGeom>
              <a:avLst/>
              <a:gdLst/>
              <a:ahLst/>
              <a:cxnLst/>
              <a:rect l="l" t="t" r="r" b="b"/>
              <a:pathLst>
                <a:path w="3077210" h="3037840">
                  <a:moveTo>
                    <a:pt x="181215" y="3037442"/>
                  </a:moveTo>
                  <a:lnTo>
                    <a:pt x="0" y="178309"/>
                  </a:lnTo>
                  <a:lnTo>
                    <a:pt x="2915946" y="0"/>
                  </a:lnTo>
                  <a:lnTo>
                    <a:pt x="3077183" y="2517229"/>
                  </a:lnTo>
                  <a:lnTo>
                    <a:pt x="2750686" y="2879433"/>
                  </a:lnTo>
                  <a:lnTo>
                    <a:pt x="181215" y="3037442"/>
                  </a:lnTo>
                  <a:close/>
                </a:path>
              </a:pathLst>
            </a:custGeom>
            <a:solidFill>
              <a:srgbClr val="FF8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87722" y="3835306"/>
              <a:ext cx="349250" cy="362585"/>
            </a:xfrm>
            <a:custGeom>
              <a:avLst/>
              <a:gdLst/>
              <a:ahLst/>
              <a:cxnLst/>
              <a:rect l="l" t="t" r="r" b="b"/>
              <a:pathLst>
                <a:path w="349250" h="362585">
                  <a:moveTo>
                    <a:pt x="22324" y="362204"/>
                  </a:moveTo>
                  <a:lnTo>
                    <a:pt x="0" y="21089"/>
                  </a:lnTo>
                  <a:lnTo>
                    <a:pt x="348822" y="0"/>
                  </a:lnTo>
                  <a:lnTo>
                    <a:pt x="22324" y="362204"/>
                  </a:lnTo>
                  <a:close/>
                </a:path>
              </a:pathLst>
            </a:custGeom>
            <a:solidFill>
              <a:srgbClr val="FF7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9697" y="1952916"/>
              <a:ext cx="480059" cy="1246505"/>
            </a:xfrm>
            <a:custGeom>
              <a:avLst/>
              <a:gdLst/>
              <a:ahLst/>
              <a:cxnLst/>
              <a:rect l="l" t="t" r="r" b="b"/>
              <a:pathLst>
                <a:path w="480059" h="1246505">
                  <a:moveTo>
                    <a:pt x="74253" y="1246131"/>
                  </a:moveTo>
                  <a:lnTo>
                    <a:pt x="0" y="18001"/>
                  </a:lnTo>
                  <a:lnTo>
                    <a:pt x="55500" y="17094"/>
                  </a:lnTo>
                  <a:lnTo>
                    <a:pt x="111001" y="15438"/>
                  </a:lnTo>
                  <a:lnTo>
                    <a:pt x="166501" y="13219"/>
                  </a:lnTo>
                  <a:lnTo>
                    <a:pt x="222002" y="10618"/>
                  </a:lnTo>
                  <a:lnTo>
                    <a:pt x="277503" y="7818"/>
                  </a:lnTo>
                  <a:lnTo>
                    <a:pt x="304879" y="7363"/>
                  </a:lnTo>
                  <a:lnTo>
                    <a:pt x="338523" y="7136"/>
                  </a:lnTo>
                  <a:lnTo>
                    <a:pt x="373386" y="5296"/>
                  </a:lnTo>
                  <a:lnTo>
                    <a:pt x="404421" y="0"/>
                  </a:lnTo>
                  <a:lnTo>
                    <a:pt x="479668" y="1231283"/>
                  </a:lnTo>
                  <a:lnTo>
                    <a:pt x="472532" y="1230363"/>
                  </a:lnTo>
                  <a:lnTo>
                    <a:pt x="464402" y="1230035"/>
                  </a:lnTo>
                  <a:lnTo>
                    <a:pt x="456001" y="1230035"/>
                  </a:lnTo>
                  <a:lnTo>
                    <a:pt x="382533" y="1233736"/>
                  </a:lnTo>
                  <a:lnTo>
                    <a:pt x="345670" y="1237007"/>
                  </a:lnTo>
                  <a:lnTo>
                    <a:pt x="308621" y="1240143"/>
                  </a:lnTo>
                  <a:lnTo>
                    <a:pt x="264125" y="1242400"/>
                  </a:lnTo>
                  <a:lnTo>
                    <a:pt x="243266" y="1242649"/>
                  </a:lnTo>
                  <a:lnTo>
                    <a:pt x="220901" y="1242444"/>
                  </a:lnTo>
                  <a:lnTo>
                    <a:pt x="198416" y="1241992"/>
                  </a:lnTo>
                  <a:lnTo>
                    <a:pt x="175864" y="1241541"/>
                  </a:lnTo>
                  <a:lnTo>
                    <a:pt x="153295" y="1241335"/>
                  </a:lnTo>
                  <a:lnTo>
                    <a:pt x="133500" y="1241558"/>
                  </a:lnTo>
                  <a:lnTo>
                    <a:pt x="113706" y="1242329"/>
                  </a:lnTo>
                  <a:lnTo>
                    <a:pt x="93946" y="1243802"/>
                  </a:lnTo>
                  <a:lnTo>
                    <a:pt x="74253" y="1246131"/>
                  </a:lnTo>
                  <a:close/>
                </a:path>
              </a:pathLst>
            </a:custGeom>
            <a:solidFill>
              <a:srgbClr val="FFAB58">
                <a:alpha val="726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87898" y="1838793"/>
              <a:ext cx="2898775" cy="2796540"/>
            </a:xfrm>
            <a:custGeom>
              <a:avLst/>
              <a:gdLst/>
              <a:ahLst/>
              <a:cxnLst/>
              <a:rect l="l" t="t" r="r" b="b"/>
              <a:pathLst>
                <a:path w="2898775" h="2796540">
                  <a:moveTo>
                    <a:pt x="0" y="2796514"/>
                  </a:moveTo>
                  <a:lnTo>
                    <a:pt x="10" y="20007"/>
                  </a:lnTo>
                  <a:lnTo>
                    <a:pt x="2898187" y="0"/>
                  </a:lnTo>
                  <a:lnTo>
                    <a:pt x="2898175" y="735839"/>
                  </a:lnTo>
                  <a:lnTo>
                    <a:pt x="181482" y="735839"/>
                  </a:lnTo>
                  <a:lnTo>
                    <a:pt x="146236" y="744470"/>
                  </a:lnTo>
                  <a:lnTo>
                    <a:pt x="118189" y="764642"/>
                  </a:lnTo>
                  <a:lnTo>
                    <a:pt x="100034" y="793297"/>
                  </a:lnTo>
                  <a:lnTo>
                    <a:pt x="94466" y="827375"/>
                  </a:lnTo>
                  <a:lnTo>
                    <a:pt x="103109" y="861076"/>
                  </a:lnTo>
                  <a:lnTo>
                    <a:pt x="123776" y="887789"/>
                  </a:lnTo>
                  <a:lnTo>
                    <a:pt x="153517" y="904956"/>
                  </a:lnTo>
                  <a:lnTo>
                    <a:pt x="189384" y="910018"/>
                  </a:lnTo>
                  <a:lnTo>
                    <a:pt x="2898172" y="910018"/>
                  </a:lnTo>
                  <a:lnTo>
                    <a:pt x="2898157" y="1895348"/>
                  </a:lnTo>
                  <a:lnTo>
                    <a:pt x="180981" y="1895348"/>
                  </a:lnTo>
                  <a:lnTo>
                    <a:pt x="146077" y="1903846"/>
                  </a:lnTo>
                  <a:lnTo>
                    <a:pt x="118006" y="1923818"/>
                  </a:lnTo>
                  <a:lnTo>
                    <a:pt x="99685" y="1952423"/>
                  </a:lnTo>
                  <a:lnTo>
                    <a:pt x="94029" y="1986818"/>
                  </a:lnTo>
                  <a:lnTo>
                    <a:pt x="102775" y="2020524"/>
                  </a:lnTo>
                  <a:lnTo>
                    <a:pt x="123606" y="2047251"/>
                  </a:lnTo>
                  <a:lnTo>
                    <a:pt x="153362" y="2064439"/>
                  </a:lnTo>
                  <a:lnTo>
                    <a:pt x="188883" y="2069528"/>
                  </a:lnTo>
                  <a:lnTo>
                    <a:pt x="2898154" y="2069528"/>
                  </a:lnTo>
                  <a:lnTo>
                    <a:pt x="2898142" y="2775744"/>
                  </a:lnTo>
                  <a:lnTo>
                    <a:pt x="0" y="2796514"/>
                  </a:lnTo>
                  <a:close/>
                </a:path>
                <a:path w="2898775" h="2796540">
                  <a:moveTo>
                    <a:pt x="2898172" y="910018"/>
                  </a:moveTo>
                  <a:lnTo>
                    <a:pt x="189384" y="910018"/>
                  </a:lnTo>
                  <a:lnTo>
                    <a:pt x="224289" y="901521"/>
                  </a:lnTo>
                  <a:lnTo>
                    <a:pt x="252359" y="881549"/>
                  </a:lnTo>
                  <a:lnTo>
                    <a:pt x="270680" y="852944"/>
                  </a:lnTo>
                  <a:lnTo>
                    <a:pt x="276336" y="818549"/>
                  </a:lnTo>
                  <a:lnTo>
                    <a:pt x="267605" y="785164"/>
                  </a:lnTo>
                  <a:lnTo>
                    <a:pt x="246772" y="758402"/>
                  </a:lnTo>
                  <a:lnTo>
                    <a:pt x="217008" y="741035"/>
                  </a:lnTo>
                  <a:lnTo>
                    <a:pt x="181482" y="735839"/>
                  </a:lnTo>
                  <a:lnTo>
                    <a:pt x="2898175" y="735839"/>
                  </a:lnTo>
                  <a:lnTo>
                    <a:pt x="2898172" y="910018"/>
                  </a:lnTo>
                  <a:close/>
                </a:path>
                <a:path w="2898775" h="2796540">
                  <a:moveTo>
                    <a:pt x="2898154" y="2069528"/>
                  </a:moveTo>
                  <a:lnTo>
                    <a:pt x="188883" y="2069528"/>
                  </a:lnTo>
                  <a:lnTo>
                    <a:pt x="224124" y="2061005"/>
                  </a:lnTo>
                  <a:lnTo>
                    <a:pt x="252156" y="2041013"/>
                  </a:lnTo>
                  <a:lnTo>
                    <a:pt x="270289" y="2012395"/>
                  </a:lnTo>
                  <a:lnTo>
                    <a:pt x="275833" y="1977995"/>
                  </a:lnTo>
                  <a:lnTo>
                    <a:pt x="267088" y="1944299"/>
                  </a:lnTo>
                  <a:lnTo>
                    <a:pt x="246258" y="1917594"/>
                  </a:lnTo>
                  <a:lnTo>
                    <a:pt x="216502" y="1900428"/>
                  </a:lnTo>
                  <a:lnTo>
                    <a:pt x="180981" y="1895348"/>
                  </a:lnTo>
                  <a:lnTo>
                    <a:pt x="2898157" y="1895348"/>
                  </a:lnTo>
                  <a:lnTo>
                    <a:pt x="2898154" y="2069528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36766" y="1793515"/>
              <a:ext cx="2898140" cy="2797810"/>
            </a:xfrm>
            <a:custGeom>
              <a:avLst/>
              <a:gdLst/>
              <a:ahLst/>
              <a:cxnLst/>
              <a:rect l="l" t="t" r="r" b="b"/>
              <a:pathLst>
                <a:path w="2898140" h="2797810">
                  <a:moveTo>
                    <a:pt x="0" y="2797239"/>
                  </a:moveTo>
                  <a:lnTo>
                    <a:pt x="9" y="20732"/>
                  </a:lnTo>
                  <a:lnTo>
                    <a:pt x="2897355" y="0"/>
                  </a:lnTo>
                  <a:lnTo>
                    <a:pt x="2897555" y="736602"/>
                  </a:lnTo>
                  <a:lnTo>
                    <a:pt x="180684" y="736602"/>
                  </a:lnTo>
                  <a:lnTo>
                    <a:pt x="145433" y="745116"/>
                  </a:lnTo>
                  <a:lnTo>
                    <a:pt x="117377" y="765088"/>
                  </a:lnTo>
                  <a:lnTo>
                    <a:pt x="99220" y="793684"/>
                  </a:lnTo>
                  <a:lnTo>
                    <a:pt x="93666" y="828075"/>
                  </a:lnTo>
                  <a:lnTo>
                    <a:pt x="102297" y="861491"/>
                  </a:lnTo>
                  <a:lnTo>
                    <a:pt x="122965" y="888258"/>
                  </a:lnTo>
                  <a:lnTo>
                    <a:pt x="152715" y="905611"/>
                  </a:lnTo>
                  <a:lnTo>
                    <a:pt x="188587" y="910782"/>
                  </a:lnTo>
                  <a:lnTo>
                    <a:pt x="2897602" y="910782"/>
                  </a:lnTo>
                  <a:lnTo>
                    <a:pt x="2897869" y="1895310"/>
                  </a:lnTo>
                  <a:lnTo>
                    <a:pt x="180947" y="1895310"/>
                  </a:lnTo>
                  <a:lnTo>
                    <a:pt x="145711" y="1903931"/>
                  </a:lnTo>
                  <a:lnTo>
                    <a:pt x="117685" y="1924080"/>
                  </a:lnTo>
                  <a:lnTo>
                    <a:pt x="99553" y="1952712"/>
                  </a:lnTo>
                  <a:lnTo>
                    <a:pt x="93994" y="1986780"/>
                  </a:lnTo>
                  <a:lnTo>
                    <a:pt x="102628" y="2020492"/>
                  </a:lnTo>
                  <a:lnTo>
                    <a:pt x="123272" y="2047227"/>
                  </a:lnTo>
                  <a:lnTo>
                    <a:pt x="152991" y="2064417"/>
                  </a:lnTo>
                  <a:lnTo>
                    <a:pt x="188848" y="2069489"/>
                  </a:lnTo>
                  <a:lnTo>
                    <a:pt x="2897916" y="2069489"/>
                  </a:lnTo>
                  <a:lnTo>
                    <a:pt x="2898107" y="2775705"/>
                  </a:lnTo>
                  <a:lnTo>
                    <a:pt x="0" y="2797239"/>
                  </a:lnTo>
                  <a:close/>
                </a:path>
                <a:path w="2898140" h="2797810">
                  <a:moveTo>
                    <a:pt x="2897602" y="910782"/>
                  </a:moveTo>
                  <a:lnTo>
                    <a:pt x="188587" y="910782"/>
                  </a:lnTo>
                  <a:lnTo>
                    <a:pt x="223827" y="902258"/>
                  </a:lnTo>
                  <a:lnTo>
                    <a:pt x="251859" y="882266"/>
                  </a:lnTo>
                  <a:lnTo>
                    <a:pt x="269993" y="853648"/>
                  </a:lnTo>
                  <a:lnTo>
                    <a:pt x="275536" y="819248"/>
                  </a:lnTo>
                  <a:lnTo>
                    <a:pt x="266903" y="785546"/>
                  </a:lnTo>
                  <a:lnTo>
                    <a:pt x="246260" y="758833"/>
                  </a:lnTo>
                  <a:lnTo>
                    <a:pt x="216542" y="741665"/>
                  </a:lnTo>
                  <a:lnTo>
                    <a:pt x="180684" y="736602"/>
                  </a:lnTo>
                  <a:lnTo>
                    <a:pt x="2897555" y="736602"/>
                  </a:lnTo>
                  <a:lnTo>
                    <a:pt x="2897602" y="910782"/>
                  </a:lnTo>
                  <a:close/>
                </a:path>
                <a:path w="2898140" h="2797810">
                  <a:moveTo>
                    <a:pt x="2897916" y="2069489"/>
                  </a:moveTo>
                  <a:lnTo>
                    <a:pt x="188848" y="2069489"/>
                  </a:lnTo>
                  <a:lnTo>
                    <a:pt x="224089" y="2060966"/>
                  </a:lnTo>
                  <a:lnTo>
                    <a:pt x="252121" y="2040974"/>
                  </a:lnTo>
                  <a:lnTo>
                    <a:pt x="270255" y="2012356"/>
                  </a:lnTo>
                  <a:lnTo>
                    <a:pt x="275798" y="1977956"/>
                  </a:lnTo>
                  <a:lnTo>
                    <a:pt x="266955" y="1944587"/>
                  </a:lnTo>
                  <a:lnTo>
                    <a:pt x="245937" y="1917856"/>
                  </a:lnTo>
                  <a:lnTo>
                    <a:pt x="216136" y="1900513"/>
                  </a:lnTo>
                  <a:lnTo>
                    <a:pt x="180947" y="1895310"/>
                  </a:lnTo>
                  <a:lnTo>
                    <a:pt x="2897869" y="1895310"/>
                  </a:lnTo>
                  <a:lnTo>
                    <a:pt x="2897916" y="2069489"/>
                  </a:lnTo>
                  <a:close/>
                </a:path>
              </a:pathLst>
            </a:custGeom>
            <a:solidFill>
              <a:srgbClr val="BA9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36766" y="1812302"/>
              <a:ext cx="368935" cy="2778760"/>
            </a:xfrm>
            <a:custGeom>
              <a:avLst/>
              <a:gdLst/>
              <a:ahLst/>
              <a:cxnLst/>
              <a:rect l="l" t="t" r="r" b="b"/>
              <a:pathLst>
                <a:path w="368935" h="2778760">
                  <a:moveTo>
                    <a:pt x="0" y="2778452"/>
                  </a:moveTo>
                  <a:lnTo>
                    <a:pt x="44" y="2707"/>
                  </a:lnTo>
                  <a:lnTo>
                    <a:pt x="368388" y="0"/>
                  </a:lnTo>
                  <a:lnTo>
                    <a:pt x="368359" y="717814"/>
                  </a:lnTo>
                  <a:lnTo>
                    <a:pt x="180684" y="717814"/>
                  </a:lnTo>
                  <a:lnTo>
                    <a:pt x="145433" y="726329"/>
                  </a:lnTo>
                  <a:lnTo>
                    <a:pt x="117377" y="746300"/>
                  </a:lnTo>
                  <a:lnTo>
                    <a:pt x="99220" y="774897"/>
                  </a:lnTo>
                  <a:lnTo>
                    <a:pt x="93666" y="809287"/>
                  </a:lnTo>
                  <a:lnTo>
                    <a:pt x="102297" y="842704"/>
                  </a:lnTo>
                  <a:lnTo>
                    <a:pt x="122965" y="869471"/>
                  </a:lnTo>
                  <a:lnTo>
                    <a:pt x="152715" y="886823"/>
                  </a:lnTo>
                  <a:lnTo>
                    <a:pt x="188587" y="891994"/>
                  </a:lnTo>
                  <a:lnTo>
                    <a:pt x="368352" y="891994"/>
                  </a:lnTo>
                  <a:lnTo>
                    <a:pt x="368312" y="1876523"/>
                  </a:lnTo>
                  <a:lnTo>
                    <a:pt x="180947" y="1876523"/>
                  </a:lnTo>
                  <a:lnTo>
                    <a:pt x="145711" y="1885144"/>
                  </a:lnTo>
                  <a:lnTo>
                    <a:pt x="117685" y="1905293"/>
                  </a:lnTo>
                  <a:lnTo>
                    <a:pt x="99553" y="1933925"/>
                  </a:lnTo>
                  <a:lnTo>
                    <a:pt x="93994" y="1967992"/>
                  </a:lnTo>
                  <a:lnTo>
                    <a:pt x="102628" y="2001704"/>
                  </a:lnTo>
                  <a:lnTo>
                    <a:pt x="123272" y="2028440"/>
                  </a:lnTo>
                  <a:lnTo>
                    <a:pt x="152991" y="2045629"/>
                  </a:lnTo>
                  <a:lnTo>
                    <a:pt x="188848" y="2050702"/>
                  </a:lnTo>
                  <a:lnTo>
                    <a:pt x="368305" y="2050702"/>
                  </a:lnTo>
                  <a:lnTo>
                    <a:pt x="368276" y="2775747"/>
                  </a:lnTo>
                  <a:lnTo>
                    <a:pt x="0" y="2778452"/>
                  </a:lnTo>
                  <a:close/>
                </a:path>
                <a:path w="368935" h="2778760">
                  <a:moveTo>
                    <a:pt x="368352" y="891994"/>
                  </a:moveTo>
                  <a:lnTo>
                    <a:pt x="188587" y="891994"/>
                  </a:lnTo>
                  <a:lnTo>
                    <a:pt x="223827" y="883471"/>
                  </a:lnTo>
                  <a:lnTo>
                    <a:pt x="251859" y="863478"/>
                  </a:lnTo>
                  <a:lnTo>
                    <a:pt x="269993" y="834861"/>
                  </a:lnTo>
                  <a:lnTo>
                    <a:pt x="275536" y="800461"/>
                  </a:lnTo>
                  <a:lnTo>
                    <a:pt x="266903" y="766759"/>
                  </a:lnTo>
                  <a:lnTo>
                    <a:pt x="246260" y="740045"/>
                  </a:lnTo>
                  <a:lnTo>
                    <a:pt x="216542" y="722878"/>
                  </a:lnTo>
                  <a:lnTo>
                    <a:pt x="180684" y="717814"/>
                  </a:lnTo>
                  <a:lnTo>
                    <a:pt x="368359" y="717814"/>
                  </a:lnTo>
                  <a:lnTo>
                    <a:pt x="368352" y="891994"/>
                  </a:lnTo>
                  <a:close/>
                </a:path>
                <a:path w="368935" h="2778760">
                  <a:moveTo>
                    <a:pt x="368305" y="2050702"/>
                  </a:moveTo>
                  <a:lnTo>
                    <a:pt x="188848" y="2050702"/>
                  </a:lnTo>
                  <a:lnTo>
                    <a:pt x="224089" y="2042179"/>
                  </a:lnTo>
                  <a:lnTo>
                    <a:pt x="252121" y="2022186"/>
                  </a:lnTo>
                  <a:lnTo>
                    <a:pt x="270255" y="1993569"/>
                  </a:lnTo>
                  <a:lnTo>
                    <a:pt x="275798" y="1959169"/>
                  </a:lnTo>
                  <a:lnTo>
                    <a:pt x="266955" y="1925800"/>
                  </a:lnTo>
                  <a:lnTo>
                    <a:pt x="245937" y="1899069"/>
                  </a:lnTo>
                  <a:lnTo>
                    <a:pt x="216136" y="1881726"/>
                  </a:lnTo>
                  <a:lnTo>
                    <a:pt x="180947" y="1876523"/>
                  </a:lnTo>
                  <a:lnTo>
                    <a:pt x="368312" y="1876523"/>
                  </a:lnTo>
                  <a:lnTo>
                    <a:pt x="368305" y="2050702"/>
                  </a:lnTo>
                  <a:close/>
                </a:path>
              </a:pathLst>
            </a:custGeom>
            <a:solidFill>
              <a:srgbClr val="AD9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224" y="1421348"/>
              <a:ext cx="2828149" cy="243632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21420000">
            <a:off x="838984" y="3882627"/>
            <a:ext cx="2574152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b="1" i="1" dirty="0">
                <a:solidFill>
                  <a:srgbClr val="2F1931"/>
                </a:solidFill>
                <a:latin typeface="Comic Sans MS"/>
                <a:cs typeface="Comic Sans MS"/>
              </a:rPr>
              <a:t>Merry</a:t>
            </a:r>
            <a:r>
              <a:rPr sz="2000" b="1" i="1" spc="-40" dirty="0">
                <a:solidFill>
                  <a:srgbClr val="2F1931"/>
                </a:solidFill>
                <a:latin typeface="Comic Sans MS"/>
                <a:cs typeface="Comic Sans MS"/>
              </a:rPr>
              <a:t> </a:t>
            </a:r>
            <a:r>
              <a:rPr sz="3000" b="1" i="1" baseline="1388" dirty="0">
                <a:solidFill>
                  <a:srgbClr val="2F1931"/>
                </a:solidFill>
                <a:latin typeface="Comic Sans MS"/>
                <a:cs typeface="Comic Sans MS"/>
              </a:rPr>
              <a:t>Go</a:t>
            </a:r>
            <a:r>
              <a:rPr sz="3000" b="1" i="1" spc="-52" baseline="1388" dirty="0">
                <a:solidFill>
                  <a:srgbClr val="2F1931"/>
                </a:solidFill>
                <a:latin typeface="Comic Sans MS"/>
                <a:cs typeface="Comic Sans MS"/>
              </a:rPr>
              <a:t> </a:t>
            </a:r>
            <a:r>
              <a:rPr sz="3000" b="1" i="1" spc="-15" baseline="1388" dirty="0">
                <a:solidFill>
                  <a:srgbClr val="2F1931"/>
                </a:solidFill>
                <a:latin typeface="Comic Sans MS"/>
                <a:cs typeface="Comic Sans MS"/>
              </a:rPr>
              <a:t>Round(top)</a:t>
            </a:r>
            <a:endParaRPr sz="3000" baseline="1388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26512" y="4106434"/>
            <a:ext cx="1630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solidFill>
                  <a:srgbClr val="2F1931"/>
                </a:solidFill>
                <a:latin typeface="Comic Sans MS"/>
                <a:cs typeface="Comic Sans MS"/>
              </a:rPr>
              <a:t>Suction</a:t>
            </a:r>
            <a:r>
              <a:rPr sz="2000" b="1" i="1" spc="-35" dirty="0">
                <a:solidFill>
                  <a:srgbClr val="2F1931"/>
                </a:solidFill>
                <a:latin typeface="Comic Sans MS"/>
                <a:cs typeface="Comic Sans MS"/>
              </a:rPr>
              <a:t> </a:t>
            </a:r>
            <a:r>
              <a:rPr sz="2000" b="1" i="1" spc="-20" dirty="0">
                <a:solidFill>
                  <a:srgbClr val="2F1931"/>
                </a:solidFill>
                <a:latin typeface="Comic Sans MS"/>
                <a:cs typeface="Comic Sans MS"/>
              </a:rPr>
              <a:t>pump</a:t>
            </a:r>
            <a:endParaRPr sz="2000">
              <a:latin typeface="Comic Sans MS"/>
              <a:cs typeface="Comic Sans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353964" y="257275"/>
            <a:ext cx="5035550" cy="3853815"/>
            <a:chOff x="3353964" y="257275"/>
            <a:chExt cx="5035550" cy="3853815"/>
          </a:xfrm>
        </p:grpSpPr>
        <p:sp>
          <p:nvSpPr>
            <p:cNvPr id="14" name="object 14"/>
            <p:cNvSpPr/>
            <p:nvPr/>
          </p:nvSpPr>
          <p:spPr>
            <a:xfrm>
              <a:off x="3402729" y="454611"/>
              <a:ext cx="2934335" cy="2631440"/>
            </a:xfrm>
            <a:custGeom>
              <a:avLst/>
              <a:gdLst/>
              <a:ahLst/>
              <a:cxnLst/>
              <a:rect l="l" t="t" r="r" b="b"/>
              <a:pathLst>
                <a:path w="2934335" h="2631440">
                  <a:moveTo>
                    <a:pt x="2814780" y="2631268"/>
                  </a:moveTo>
                  <a:lnTo>
                    <a:pt x="396362" y="2539517"/>
                  </a:lnTo>
                  <a:lnTo>
                    <a:pt x="0" y="2173789"/>
                  </a:lnTo>
                  <a:lnTo>
                    <a:pt x="102211" y="0"/>
                  </a:lnTo>
                  <a:lnTo>
                    <a:pt x="2934027" y="106298"/>
                  </a:lnTo>
                  <a:lnTo>
                    <a:pt x="2814780" y="2631268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53964" y="411836"/>
              <a:ext cx="2934335" cy="2630805"/>
            </a:xfrm>
            <a:custGeom>
              <a:avLst/>
              <a:gdLst/>
              <a:ahLst/>
              <a:cxnLst/>
              <a:rect l="l" t="t" r="r" b="b"/>
              <a:pathLst>
                <a:path w="2934335" h="2630805">
                  <a:moveTo>
                    <a:pt x="2814780" y="2630572"/>
                  </a:moveTo>
                  <a:lnTo>
                    <a:pt x="397142" y="2539517"/>
                  </a:lnTo>
                  <a:lnTo>
                    <a:pt x="0" y="2173731"/>
                  </a:lnTo>
                  <a:lnTo>
                    <a:pt x="102991" y="0"/>
                  </a:lnTo>
                  <a:lnTo>
                    <a:pt x="2934027" y="106240"/>
                  </a:lnTo>
                  <a:lnTo>
                    <a:pt x="2814780" y="2630572"/>
                  </a:lnTo>
                  <a:close/>
                </a:path>
              </a:pathLst>
            </a:custGeom>
            <a:solidFill>
              <a:srgbClr val="58C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53964" y="2585568"/>
              <a:ext cx="414655" cy="366395"/>
            </a:xfrm>
            <a:custGeom>
              <a:avLst/>
              <a:gdLst/>
              <a:ahLst/>
              <a:cxnLst/>
              <a:rect l="l" t="t" r="r" b="b"/>
              <a:pathLst>
                <a:path w="414654" h="366394">
                  <a:moveTo>
                    <a:pt x="397142" y="365785"/>
                  </a:moveTo>
                  <a:lnTo>
                    <a:pt x="0" y="0"/>
                  </a:lnTo>
                  <a:lnTo>
                    <a:pt x="414177" y="15185"/>
                  </a:lnTo>
                  <a:lnTo>
                    <a:pt x="397142" y="365785"/>
                  </a:lnTo>
                  <a:close/>
                </a:path>
              </a:pathLst>
            </a:custGeom>
            <a:solidFill>
              <a:srgbClr val="40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54870" y="257275"/>
              <a:ext cx="1431925" cy="435609"/>
            </a:xfrm>
            <a:custGeom>
              <a:avLst/>
              <a:gdLst/>
              <a:ahLst/>
              <a:cxnLst/>
              <a:rect l="l" t="t" r="r" b="b"/>
              <a:pathLst>
                <a:path w="1431925" h="435609">
                  <a:moveTo>
                    <a:pt x="1429786" y="435561"/>
                  </a:moveTo>
                  <a:lnTo>
                    <a:pt x="712" y="350255"/>
                  </a:lnTo>
                  <a:lnTo>
                    <a:pt x="0" y="302683"/>
                  </a:lnTo>
                  <a:lnTo>
                    <a:pt x="218" y="255363"/>
                  </a:lnTo>
                  <a:lnTo>
                    <a:pt x="1386" y="208246"/>
                  </a:lnTo>
                  <a:lnTo>
                    <a:pt x="3524" y="161284"/>
                  </a:lnTo>
                  <a:lnTo>
                    <a:pt x="6652" y="114431"/>
                  </a:lnTo>
                  <a:lnTo>
                    <a:pt x="10789" y="67638"/>
                  </a:lnTo>
                  <a:lnTo>
                    <a:pt x="16771" y="38314"/>
                  </a:lnTo>
                  <a:lnTo>
                    <a:pt x="20573" y="19543"/>
                  </a:lnTo>
                  <a:lnTo>
                    <a:pt x="23924" y="0"/>
                  </a:lnTo>
                  <a:lnTo>
                    <a:pt x="1431346" y="84294"/>
                  </a:lnTo>
                  <a:lnTo>
                    <a:pt x="1430996" y="113876"/>
                  </a:lnTo>
                  <a:lnTo>
                    <a:pt x="1431517" y="143721"/>
                  </a:lnTo>
                  <a:lnTo>
                    <a:pt x="1431758" y="173040"/>
                  </a:lnTo>
                  <a:lnTo>
                    <a:pt x="1430566" y="201046"/>
                  </a:lnTo>
                  <a:lnTo>
                    <a:pt x="1430185" y="247882"/>
                  </a:lnTo>
                  <a:lnTo>
                    <a:pt x="1429954" y="294837"/>
                  </a:lnTo>
                  <a:lnTo>
                    <a:pt x="1429836" y="341826"/>
                  </a:lnTo>
                  <a:lnTo>
                    <a:pt x="1429792" y="388763"/>
                  </a:lnTo>
                  <a:lnTo>
                    <a:pt x="1429786" y="435561"/>
                  </a:lnTo>
                  <a:close/>
                </a:path>
              </a:pathLst>
            </a:custGeom>
            <a:solidFill>
              <a:srgbClr val="BA9EC5">
                <a:alpha val="793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8349" y="483824"/>
              <a:ext cx="2561150" cy="2083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925" y="2010250"/>
              <a:ext cx="2293150" cy="210024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 rot="120000">
            <a:off x="3686831" y="2628985"/>
            <a:ext cx="236129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b="1" i="1" dirty="0">
                <a:solidFill>
                  <a:srgbClr val="2F1931"/>
                </a:solidFill>
                <a:latin typeface="Comic Sans MS"/>
                <a:cs typeface="Comic Sans MS"/>
              </a:rPr>
              <a:t>Merry</a:t>
            </a:r>
            <a:r>
              <a:rPr sz="1700" b="1" i="1" spc="-35" dirty="0">
                <a:solidFill>
                  <a:srgbClr val="2F1931"/>
                </a:solidFill>
                <a:latin typeface="Comic Sans MS"/>
                <a:cs typeface="Comic Sans MS"/>
              </a:rPr>
              <a:t> </a:t>
            </a:r>
            <a:r>
              <a:rPr sz="1700" b="1" i="1" dirty="0">
                <a:solidFill>
                  <a:srgbClr val="2F1931"/>
                </a:solidFill>
                <a:latin typeface="Comic Sans MS"/>
                <a:cs typeface="Comic Sans MS"/>
              </a:rPr>
              <a:t>Go</a:t>
            </a:r>
            <a:r>
              <a:rPr sz="1700" b="1" i="1" spc="-20" dirty="0">
                <a:solidFill>
                  <a:srgbClr val="2F1931"/>
                </a:solidFill>
                <a:latin typeface="Comic Sans MS"/>
                <a:cs typeface="Comic Sans MS"/>
              </a:rPr>
              <a:t> </a:t>
            </a:r>
            <a:r>
              <a:rPr sz="1700" b="1" i="1" dirty="0">
                <a:solidFill>
                  <a:srgbClr val="2F1931"/>
                </a:solidFill>
                <a:latin typeface="Comic Sans MS"/>
                <a:cs typeface="Comic Sans MS"/>
              </a:rPr>
              <a:t>Round</a:t>
            </a:r>
            <a:r>
              <a:rPr sz="1700" b="1" i="1" spc="-20" dirty="0">
                <a:solidFill>
                  <a:srgbClr val="2F1931"/>
                </a:solidFill>
                <a:latin typeface="Comic Sans MS"/>
                <a:cs typeface="Comic Sans MS"/>
              </a:rPr>
              <a:t> </a:t>
            </a:r>
            <a:r>
              <a:rPr sz="1700" b="1" i="1" spc="-10" dirty="0">
                <a:solidFill>
                  <a:srgbClr val="2F1931"/>
                </a:solidFill>
                <a:latin typeface="Comic Sans MS"/>
                <a:cs typeface="Comic Sans MS"/>
              </a:rPr>
              <a:t>(side)</a:t>
            </a:r>
            <a:endParaRPr sz="17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163786" y="269318"/>
            <a:ext cx="1470660" cy="5384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3350" spc="114" dirty="0"/>
              <a:t>Specific</a:t>
            </a:r>
            <a:endParaRPr sz="3350"/>
          </a:p>
        </p:txBody>
      </p:sp>
      <p:sp>
        <p:nvSpPr>
          <p:cNvPr id="22" name="object 22"/>
          <p:cNvSpPr txBox="1"/>
          <p:nvPr/>
        </p:nvSpPr>
        <p:spPr>
          <a:xfrm>
            <a:off x="756212" y="669368"/>
            <a:ext cx="2286000" cy="5384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3350" i="1" spc="165" dirty="0">
                <a:solidFill>
                  <a:srgbClr val="2F1931"/>
                </a:solidFill>
                <a:latin typeface="Palatino Linotype"/>
                <a:cs typeface="Palatino Linotype"/>
              </a:rPr>
              <a:t>components</a:t>
            </a:r>
            <a:endParaRPr sz="3350">
              <a:latin typeface="Palatino Linotype"/>
              <a:cs typeface="Palatino Linotype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609599" y="3159262"/>
            <a:ext cx="613410" cy="1003300"/>
            <a:chOff x="3609599" y="3159262"/>
            <a:chExt cx="613410" cy="1003300"/>
          </a:xfrm>
        </p:grpSpPr>
        <p:sp>
          <p:nvSpPr>
            <p:cNvPr id="24" name="object 24"/>
            <p:cNvSpPr/>
            <p:nvPr/>
          </p:nvSpPr>
          <p:spPr>
            <a:xfrm>
              <a:off x="4050499" y="3206710"/>
              <a:ext cx="152400" cy="951230"/>
            </a:xfrm>
            <a:custGeom>
              <a:avLst/>
              <a:gdLst/>
              <a:ahLst/>
              <a:cxnLst/>
              <a:rect l="l" t="t" r="r" b="b"/>
              <a:pathLst>
                <a:path w="152400" h="951229">
                  <a:moveTo>
                    <a:pt x="0" y="950964"/>
                  </a:moveTo>
                  <a:lnTo>
                    <a:pt x="151791" y="0"/>
                  </a:lnTo>
                </a:path>
              </a:pathLst>
            </a:custGeom>
            <a:ln w="9524">
              <a:solidFill>
                <a:srgbClr val="4F47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86755" y="3164025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31071" y="45164"/>
                  </a:moveTo>
                  <a:lnTo>
                    <a:pt x="0" y="40205"/>
                  </a:lnTo>
                  <a:lnTo>
                    <a:pt x="22349" y="0"/>
                  </a:lnTo>
                  <a:lnTo>
                    <a:pt x="31071" y="45164"/>
                  </a:lnTo>
                  <a:close/>
                </a:path>
              </a:pathLst>
            </a:custGeom>
            <a:solidFill>
              <a:srgbClr val="4F47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86755" y="3164025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31071" y="45164"/>
                  </a:moveTo>
                  <a:lnTo>
                    <a:pt x="22349" y="0"/>
                  </a:lnTo>
                  <a:lnTo>
                    <a:pt x="0" y="40205"/>
                  </a:lnTo>
                  <a:lnTo>
                    <a:pt x="31071" y="45164"/>
                  </a:lnTo>
                  <a:close/>
                </a:path>
              </a:pathLst>
            </a:custGeom>
            <a:ln w="9524">
              <a:solidFill>
                <a:srgbClr val="4F47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57392" y="4115923"/>
              <a:ext cx="393700" cy="38100"/>
            </a:xfrm>
            <a:custGeom>
              <a:avLst/>
              <a:gdLst/>
              <a:ahLst/>
              <a:cxnLst/>
              <a:rect l="l" t="t" r="r" b="b"/>
              <a:pathLst>
                <a:path w="393700" h="38100">
                  <a:moveTo>
                    <a:pt x="393107" y="3747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F47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614361" y="4100261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1536" y="31323"/>
                  </a:moveTo>
                  <a:lnTo>
                    <a:pt x="0" y="11559"/>
                  </a:lnTo>
                  <a:lnTo>
                    <a:pt x="44523" y="0"/>
                  </a:lnTo>
                  <a:lnTo>
                    <a:pt x="41536" y="31323"/>
                  </a:lnTo>
                  <a:close/>
                </a:path>
              </a:pathLst>
            </a:custGeom>
            <a:solidFill>
              <a:srgbClr val="4F47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614361" y="4100261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523" y="0"/>
                  </a:moveTo>
                  <a:lnTo>
                    <a:pt x="0" y="11559"/>
                  </a:lnTo>
                  <a:lnTo>
                    <a:pt x="41536" y="31323"/>
                  </a:lnTo>
                  <a:lnTo>
                    <a:pt x="44523" y="0"/>
                  </a:lnTo>
                  <a:close/>
                </a:path>
              </a:pathLst>
            </a:custGeom>
            <a:ln w="9524">
              <a:solidFill>
                <a:srgbClr val="4F47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494054" y="824056"/>
            <a:ext cx="194691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i="1" spc="65" dirty="0">
                <a:solidFill>
                  <a:srgbClr val="2F1931"/>
                </a:solidFill>
                <a:latin typeface="Palatino Linotype"/>
                <a:cs typeface="Palatino Linotype"/>
              </a:rPr>
              <a:t>(with</a:t>
            </a:r>
            <a:r>
              <a:rPr sz="1500" i="1" spc="-60" dirty="0">
                <a:solidFill>
                  <a:srgbClr val="2F1931"/>
                </a:solidFill>
                <a:latin typeface="Palatino Linotype"/>
                <a:cs typeface="Palatino Linotype"/>
              </a:rPr>
              <a:t> </a:t>
            </a:r>
            <a:r>
              <a:rPr sz="1500" i="1" spc="95" dirty="0">
                <a:solidFill>
                  <a:srgbClr val="2F1931"/>
                </a:solidFill>
                <a:latin typeface="Palatino Linotype"/>
                <a:cs typeface="Palatino Linotype"/>
              </a:rPr>
              <a:t>detailed</a:t>
            </a:r>
            <a:r>
              <a:rPr sz="1500" i="1" spc="-60" dirty="0">
                <a:solidFill>
                  <a:srgbClr val="2F1931"/>
                </a:solidFill>
                <a:latin typeface="Palatino Linotype"/>
                <a:cs typeface="Palatino Linotype"/>
              </a:rPr>
              <a:t> </a:t>
            </a:r>
            <a:r>
              <a:rPr sz="1500" i="1" spc="65" dirty="0">
                <a:solidFill>
                  <a:srgbClr val="2F1931"/>
                </a:solidFill>
                <a:latin typeface="Palatino Linotype"/>
                <a:cs typeface="Palatino Linotype"/>
              </a:rPr>
              <a:t>internal</a:t>
            </a:r>
            <a:endParaRPr sz="1500">
              <a:latin typeface="Palatino Linotype"/>
              <a:cs typeface="Palatino Linotype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31" name="object 31"/>
          <p:cNvSpPr txBox="1"/>
          <p:nvPr/>
        </p:nvSpPr>
        <p:spPr>
          <a:xfrm>
            <a:off x="7192141" y="1005031"/>
            <a:ext cx="55054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i="1" spc="70" dirty="0">
                <a:solidFill>
                  <a:srgbClr val="2F1931"/>
                </a:solidFill>
                <a:latin typeface="Palatino Linotype"/>
                <a:cs typeface="Palatino Linotype"/>
              </a:rPr>
              <a:t>specs)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5346" y="91401"/>
              <a:ext cx="8833485" cy="4894580"/>
            </a:xfrm>
            <a:custGeom>
              <a:avLst/>
              <a:gdLst/>
              <a:ahLst/>
              <a:cxnLst/>
              <a:rect l="l" t="t" r="r" b="b"/>
              <a:pathLst>
                <a:path w="8833485" h="4894580">
                  <a:moveTo>
                    <a:pt x="8833320" y="35864"/>
                  </a:moveTo>
                  <a:lnTo>
                    <a:pt x="8830564" y="22110"/>
                  </a:lnTo>
                  <a:lnTo>
                    <a:pt x="8823020" y="10807"/>
                  </a:lnTo>
                  <a:lnTo>
                    <a:pt x="8811755" y="3162"/>
                  </a:lnTo>
                  <a:lnTo>
                    <a:pt x="8797836" y="342"/>
                  </a:lnTo>
                  <a:lnTo>
                    <a:pt x="4688217" y="342"/>
                  </a:lnTo>
                  <a:lnTo>
                    <a:pt x="4688217" y="0"/>
                  </a:lnTo>
                  <a:lnTo>
                    <a:pt x="4144340" y="0"/>
                  </a:lnTo>
                  <a:lnTo>
                    <a:pt x="4144340" y="342"/>
                  </a:lnTo>
                  <a:lnTo>
                    <a:pt x="35496" y="342"/>
                  </a:lnTo>
                  <a:lnTo>
                    <a:pt x="21742" y="3111"/>
                  </a:lnTo>
                  <a:lnTo>
                    <a:pt x="10452" y="10668"/>
                  </a:lnTo>
                  <a:lnTo>
                    <a:pt x="2819" y="21945"/>
                  </a:lnTo>
                  <a:lnTo>
                    <a:pt x="0" y="35864"/>
                  </a:lnTo>
                  <a:lnTo>
                    <a:pt x="0" y="4858436"/>
                  </a:lnTo>
                  <a:lnTo>
                    <a:pt x="2755" y="4872418"/>
                  </a:lnTo>
                  <a:lnTo>
                    <a:pt x="10312" y="4883810"/>
                  </a:lnTo>
                  <a:lnTo>
                    <a:pt x="21577" y="4891494"/>
                  </a:lnTo>
                  <a:lnTo>
                    <a:pt x="35496" y="4894313"/>
                  </a:lnTo>
                  <a:lnTo>
                    <a:pt x="4144340" y="4894313"/>
                  </a:lnTo>
                  <a:lnTo>
                    <a:pt x="4688217" y="4894313"/>
                  </a:lnTo>
                  <a:lnTo>
                    <a:pt x="8797836" y="4894313"/>
                  </a:lnTo>
                  <a:lnTo>
                    <a:pt x="8811590" y="4891494"/>
                  </a:lnTo>
                  <a:lnTo>
                    <a:pt x="8822880" y="4883772"/>
                  </a:lnTo>
                  <a:lnTo>
                    <a:pt x="8830513" y="4872253"/>
                  </a:lnTo>
                  <a:lnTo>
                    <a:pt x="8833320" y="4858055"/>
                  </a:lnTo>
                  <a:lnTo>
                    <a:pt x="8833320" y="35864"/>
                  </a:lnTo>
                  <a:close/>
                </a:path>
              </a:pathLst>
            </a:custGeom>
            <a:solidFill>
              <a:srgbClr val="40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4724" y="284158"/>
              <a:ext cx="4089400" cy="4527550"/>
            </a:xfrm>
            <a:custGeom>
              <a:avLst/>
              <a:gdLst/>
              <a:ahLst/>
              <a:cxnLst/>
              <a:rect l="l" t="t" r="r" b="b"/>
              <a:pathLst>
                <a:path w="4089400" h="4527550">
                  <a:moveTo>
                    <a:pt x="4088997" y="4527314"/>
                  </a:moveTo>
                  <a:lnTo>
                    <a:pt x="0" y="4527314"/>
                  </a:lnTo>
                  <a:lnTo>
                    <a:pt x="0" y="0"/>
                  </a:lnTo>
                  <a:lnTo>
                    <a:pt x="4088997" y="0"/>
                  </a:lnTo>
                  <a:lnTo>
                    <a:pt x="4088997" y="4527314"/>
                  </a:lnTo>
                  <a:close/>
                </a:path>
              </a:pathLst>
            </a:custGeom>
            <a:solidFill>
              <a:srgbClr val="F1EE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99694" y="479928"/>
              <a:ext cx="116205" cy="4184650"/>
            </a:xfrm>
            <a:custGeom>
              <a:avLst/>
              <a:gdLst/>
              <a:ahLst/>
              <a:cxnLst/>
              <a:rect l="l" t="t" r="r" b="b"/>
              <a:pathLst>
                <a:path w="116204" h="4184650">
                  <a:moveTo>
                    <a:pt x="116016" y="4184401"/>
                  </a:moveTo>
                  <a:lnTo>
                    <a:pt x="0" y="4184401"/>
                  </a:lnTo>
                  <a:lnTo>
                    <a:pt x="0" y="0"/>
                  </a:lnTo>
                  <a:lnTo>
                    <a:pt x="116016" y="0"/>
                  </a:lnTo>
                  <a:lnTo>
                    <a:pt x="116016" y="4184401"/>
                  </a:lnTo>
                  <a:close/>
                </a:path>
              </a:pathLst>
            </a:custGeom>
            <a:solidFill>
              <a:srgbClr val="E1DA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22564" y="243664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4">
                  <a:moveTo>
                    <a:pt x="139706" y="279765"/>
                  </a:moveTo>
                  <a:lnTo>
                    <a:pt x="95423" y="272637"/>
                  </a:lnTo>
                  <a:lnTo>
                    <a:pt x="57057" y="252780"/>
                  </a:lnTo>
                  <a:lnTo>
                    <a:pt x="26861" y="222480"/>
                  </a:lnTo>
                  <a:lnTo>
                    <a:pt x="7091" y="184026"/>
                  </a:lnTo>
                  <a:lnTo>
                    <a:pt x="0" y="139706"/>
                  </a:lnTo>
                  <a:lnTo>
                    <a:pt x="7091" y="95571"/>
                  </a:lnTo>
                  <a:lnTo>
                    <a:pt x="26861" y="57223"/>
                  </a:lnTo>
                  <a:lnTo>
                    <a:pt x="57057" y="26972"/>
                  </a:lnTo>
                  <a:lnTo>
                    <a:pt x="95423" y="7128"/>
                  </a:lnTo>
                  <a:lnTo>
                    <a:pt x="139706" y="0"/>
                  </a:lnTo>
                  <a:lnTo>
                    <a:pt x="183841" y="7128"/>
                  </a:lnTo>
                  <a:lnTo>
                    <a:pt x="222189" y="26972"/>
                  </a:lnTo>
                  <a:lnTo>
                    <a:pt x="252440" y="57223"/>
                  </a:lnTo>
                  <a:lnTo>
                    <a:pt x="272284" y="95571"/>
                  </a:lnTo>
                  <a:lnTo>
                    <a:pt x="279412" y="139706"/>
                  </a:lnTo>
                  <a:lnTo>
                    <a:pt x="272284" y="184026"/>
                  </a:lnTo>
                  <a:lnTo>
                    <a:pt x="252440" y="222480"/>
                  </a:lnTo>
                  <a:lnTo>
                    <a:pt x="222189" y="252780"/>
                  </a:lnTo>
                  <a:lnTo>
                    <a:pt x="183841" y="272637"/>
                  </a:lnTo>
                  <a:lnTo>
                    <a:pt x="139706" y="279765"/>
                  </a:lnTo>
                  <a:close/>
                </a:path>
              </a:pathLst>
            </a:custGeom>
            <a:solidFill>
              <a:srgbClr val="B8B1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22575" y="316224"/>
              <a:ext cx="280035" cy="248285"/>
            </a:xfrm>
            <a:custGeom>
              <a:avLst/>
              <a:gdLst/>
              <a:ahLst/>
              <a:cxnLst/>
              <a:rect l="l" t="t" r="r" b="b"/>
              <a:pathLst>
                <a:path w="280035" h="248284">
                  <a:moveTo>
                    <a:pt x="139706" y="247676"/>
                  </a:moveTo>
                  <a:lnTo>
                    <a:pt x="95423" y="241369"/>
                  </a:lnTo>
                  <a:lnTo>
                    <a:pt x="57057" y="223807"/>
                  </a:lnTo>
                  <a:lnTo>
                    <a:pt x="26861" y="197035"/>
                  </a:lnTo>
                  <a:lnTo>
                    <a:pt x="7091" y="163092"/>
                  </a:lnTo>
                  <a:lnTo>
                    <a:pt x="0" y="124022"/>
                  </a:lnTo>
                  <a:lnTo>
                    <a:pt x="7091" y="84783"/>
                  </a:lnTo>
                  <a:lnTo>
                    <a:pt x="26861" y="50733"/>
                  </a:lnTo>
                  <a:lnTo>
                    <a:pt x="57057" y="23900"/>
                  </a:lnTo>
                  <a:lnTo>
                    <a:pt x="95423" y="6313"/>
                  </a:lnTo>
                  <a:lnTo>
                    <a:pt x="139706" y="0"/>
                  </a:lnTo>
                  <a:lnTo>
                    <a:pt x="183841" y="6313"/>
                  </a:lnTo>
                  <a:lnTo>
                    <a:pt x="222189" y="23900"/>
                  </a:lnTo>
                  <a:lnTo>
                    <a:pt x="252440" y="50733"/>
                  </a:lnTo>
                  <a:lnTo>
                    <a:pt x="272285" y="84783"/>
                  </a:lnTo>
                  <a:lnTo>
                    <a:pt x="279413" y="124022"/>
                  </a:lnTo>
                  <a:lnTo>
                    <a:pt x="272285" y="163092"/>
                  </a:lnTo>
                  <a:lnTo>
                    <a:pt x="252440" y="197035"/>
                  </a:lnTo>
                  <a:lnTo>
                    <a:pt x="222189" y="223807"/>
                  </a:lnTo>
                  <a:lnTo>
                    <a:pt x="183841" y="241369"/>
                  </a:lnTo>
                  <a:lnTo>
                    <a:pt x="139706" y="247676"/>
                  </a:lnTo>
                  <a:close/>
                </a:path>
              </a:pathLst>
            </a:custGeom>
            <a:solidFill>
              <a:srgbClr val="E1DA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23792" y="284158"/>
              <a:ext cx="105410" cy="4527550"/>
            </a:xfrm>
            <a:custGeom>
              <a:avLst/>
              <a:gdLst/>
              <a:ahLst/>
              <a:cxnLst/>
              <a:rect l="l" t="t" r="r" b="b"/>
              <a:pathLst>
                <a:path w="105409" h="4527550">
                  <a:moveTo>
                    <a:pt x="0" y="4527314"/>
                  </a:moveTo>
                  <a:lnTo>
                    <a:pt x="104955" y="4527314"/>
                  </a:lnTo>
                  <a:lnTo>
                    <a:pt x="104955" y="0"/>
                  </a:lnTo>
                  <a:lnTo>
                    <a:pt x="0" y="0"/>
                  </a:lnTo>
                  <a:lnTo>
                    <a:pt x="0" y="4527314"/>
                  </a:lnTo>
                  <a:close/>
                </a:path>
              </a:pathLst>
            </a:custGeom>
            <a:solidFill>
              <a:srgbClr val="F1EE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0761" y="284162"/>
              <a:ext cx="8123555" cy="4527550"/>
            </a:xfrm>
            <a:custGeom>
              <a:avLst/>
              <a:gdLst/>
              <a:ahLst/>
              <a:cxnLst/>
              <a:rect l="l" t="t" r="r" b="b"/>
              <a:pathLst>
                <a:path w="8123555" h="4527550">
                  <a:moveTo>
                    <a:pt x="4022966" y="0"/>
                  </a:moveTo>
                  <a:lnTo>
                    <a:pt x="0" y="0"/>
                  </a:lnTo>
                  <a:lnTo>
                    <a:pt x="0" y="4527321"/>
                  </a:lnTo>
                  <a:lnTo>
                    <a:pt x="4022966" y="4527321"/>
                  </a:lnTo>
                  <a:lnTo>
                    <a:pt x="4022966" y="0"/>
                  </a:lnTo>
                  <a:close/>
                </a:path>
                <a:path w="8123555" h="4527550">
                  <a:moveTo>
                    <a:pt x="8123021" y="0"/>
                  </a:moveTo>
                  <a:lnTo>
                    <a:pt x="4100068" y="0"/>
                  </a:lnTo>
                  <a:lnTo>
                    <a:pt x="4100068" y="4527321"/>
                  </a:lnTo>
                  <a:lnTo>
                    <a:pt x="8123021" y="4527321"/>
                  </a:lnTo>
                  <a:lnTo>
                    <a:pt x="81230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2879" y="825732"/>
              <a:ext cx="195807" cy="19580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5854" y="826886"/>
              <a:ext cx="195422" cy="19542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2879" y="1418860"/>
              <a:ext cx="195807" cy="1958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5854" y="1419629"/>
              <a:ext cx="195422" cy="1958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2879" y="2065460"/>
              <a:ext cx="195807" cy="19542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95854" y="2065812"/>
              <a:ext cx="195422" cy="19580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2879" y="2708950"/>
              <a:ext cx="195807" cy="1958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95854" y="2710104"/>
              <a:ext cx="195422" cy="1954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2879" y="3357826"/>
              <a:ext cx="195807" cy="1958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95854" y="3358979"/>
              <a:ext cx="195422" cy="19542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32879" y="4052480"/>
              <a:ext cx="195807" cy="19542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5854" y="4053249"/>
              <a:ext cx="195422" cy="19580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309198" y="870775"/>
              <a:ext cx="505459" cy="3333115"/>
            </a:xfrm>
            <a:custGeom>
              <a:avLst/>
              <a:gdLst/>
              <a:ahLst/>
              <a:cxnLst/>
              <a:rect l="l" t="t" r="r" b="b"/>
              <a:pathLst>
                <a:path w="505460" h="3333115">
                  <a:moveTo>
                    <a:pt x="505358" y="3280194"/>
                  </a:moveTo>
                  <a:lnTo>
                    <a:pt x="501205" y="3259505"/>
                  </a:lnTo>
                  <a:lnTo>
                    <a:pt x="489851" y="3242640"/>
                  </a:lnTo>
                  <a:lnTo>
                    <a:pt x="472998" y="3231286"/>
                  </a:lnTo>
                  <a:lnTo>
                    <a:pt x="452297" y="3227133"/>
                  </a:lnTo>
                  <a:lnTo>
                    <a:pt x="53060" y="3227133"/>
                  </a:lnTo>
                  <a:lnTo>
                    <a:pt x="32524" y="3231286"/>
                  </a:lnTo>
                  <a:lnTo>
                    <a:pt x="15646" y="3242640"/>
                  </a:lnTo>
                  <a:lnTo>
                    <a:pt x="4216" y="3259505"/>
                  </a:lnTo>
                  <a:lnTo>
                    <a:pt x="0" y="3280194"/>
                  </a:lnTo>
                  <a:lnTo>
                    <a:pt x="4216" y="3300666"/>
                  </a:lnTo>
                  <a:lnTo>
                    <a:pt x="15646" y="3317405"/>
                  </a:lnTo>
                  <a:lnTo>
                    <a:pt x="32524" y="3328708"/>
                  </a:lnTo>
                  <a:lnTo>
                    <a:pt x="53060" y="3332861"/>
                  </a:lnTo>
                  <a:lnTo>
                    <a:pt x="452297" y="3332861"/>
                  </a:lnTo>
                  <a:lnTo>
                    <a:pt x="473214" y="3328708"/>
                  </a:lnTo>
                  <a:lnTo>
                    <a:pt x="490143" y="3317405"/>
                  </a:lnTo>
                  <a:lnTo>
                    <a:pt x="501421" y="3300666"/>
                  </a:lnTo>
                  <a:lnTo>
                    <a:pt x="505358" y="3280194"/>
                  </a:lnTo>
                  <a:close/>
                </a:path>
                <a:path w="505460" h="3333115">
                  <a:moveTo>
                    <a:pt x="505358" y="2585542"/>
                  </a:moveTo>
                  <a:lnTo>
                    <a:pt x="501205" y="2564841"/>
                  </a:lnTo>
                  <a:lnTo>
                    <a:pt x="489851" y="2547988"/>
                  </a:lnTo>
                  <a:lnTo>
                    <a:pt x="472998" y="2536634"/>
                  </a:lnTo>
                  <a:lnTo>
                    <a:pt x="452297" y="2532481"/>
                  </a:lnTo>
                  <a:lnTo>
                    <a:pt x="53060" y="2532481"/>
                  </a:lnTo>
                  <a:lnTo>
                    <a:pt x="32524" y="2536634"/>
                  </a:lnTo>
                  <a:lnTo>
                    <a:pt x="15646" y="2547988"/>
                  </a:lnTo>
                  <a:lnTo>
                    <a:pt x="4216" y="2564841"/>
                  </a:lnTo>
                  <a:lnTo>
                    <a:pt x="0" y="2585542"/>
                  </a:lnTo>
                  <a:lnTo>
                    <a:pt x="4216" y="2606002"/>
                  </a:lnTo>
                  <a:lnTo>
                    <a:pt x="15646" y="2622753"/>
                  </a:lnTo>
                  <a:lnTo>
                    <a:pt x="32524" y="2634056"/>
                  </a:lnTo>
                  <a:lnTo>
                    <a:pt x="53060" y="2638209"/>
                  </a:lnTo>
                  <a:lnTo>
                    <a:pt x="452297" y="2638209"/>
                  </a:lnTo>
                  <a:lnTo>
                    <a:pt x="473214" y="2634056"/>
                  </a:lnTo>
                  <a:lnTo>
                    <a:pt x="490143" y="2622753"/>
                  </a:lnTo>
                  <a:lnTo>
                    <a:pt x="501421" y="2606002"/>
                  </a:lnTo>
                  <a:lnTo>
                    <a:pt x="505358" y="2585542"/>
                  </a:lnTo>
                  <a:close/>
                </a:path>
                <a:path w="505460" h="3333115">
                  <a:moveTo>
                    <a:pt x="505358" y="1937042"/>
                  </a:moveTo>
                  <a:lnTo>
                    <a:pt x="501205" y="1916353"/>
                  </a:lnTo>
                  <a:lnTo>
                    <a:pt x="489851" y="1899500"/>
                  </a:lnTo>
                  <a:lnTo>
                    <a:pt x="472998" y="1888147"/>
                  </a:lnTo>
                  <a:lnTo>
                    <a:pt x="452297" y="1883994"/>
                  </a:lnTo>
                  <a:lnTo>
                    <a:pt x="53060" y="1883994"/>
                  </a:lnTo>
                  <a:lnTo>
                    <a:pt x="32524" y="1888147"/>
                  </a:lnTo>
                  <a:lnTo>
                    <a:pt x="15646" y="1899500"/>
                  </a:lnTo>
                  <a:lnTo>
                    <a:pt x="4216" y="1916353"/>
                  </a:lnTo>
                  <a:lnTo>
                    <a:pt x="0" y="1937042"/>
                  </a:lnTo>
                  <a:lnTo>
                    <a:pt x="4216" y="1957514"/>
                  </a:lnTo>
                  <a:lnTo>
                    <a:pt x="15646" y="1974265"/>
                  </a:lnTo>
                  <a:lnTo>
                    <a:pt x="32524" y="1985568"/>
                  </a:lnTo>
                  <a:lnTo>
                    <a:pt x="53060" y="1989721"/>
                  </a:lnTo>
                  <a:lnTo>
                    <a:pt x="452297" y="1989721"/>
                  </a:lnTo>
                  <a:lnTo>
                    <a:pt x="473214" y="1985568"/>
                  </a:lnTo>
                  <a:lnTo>
                    <a:pt x="490143" y="1974265"/>
                  </a:lnTo>
                  <a:lnTo>
                    <a:pt x="501421" y="1957514"/>
                  </a:lnTo>
                  <a:lnTo>
                    <a:pt x="505358" y="1937042"/>
                  </a:lnTo>
                  <a:close/>
                </a:path>
                <a:path w="505460" h="3333115">
                  <a:moveTo>
                    <a:pt x="505358" y="1292758"/>
                  </a:moveTo>
                  <a:lnTo>
                    <a:pt x="501205" y="1272298"/>
                  </a:lnTo>
                  <a:lnTo>
                    <a:pt x="489851" y="1255547"/>
                  </a:lnTo>
                  <a:lnTo>
                    <a:pt x="472998" y="1244244"/>
                  </a:lnTo>
                  <a:lnTo>
                    <a:pt x="452297" y="1240078"/>
                  </a:lnTo>
                  <a:lnTo>
                    <a:pt x="53060" y="1240078"/>
                  </a:lnTo>
                  <a:lnTo>
                    <a:pt x="32524" y="1244244"/>
                  </a:lnTo>
                  <a:lnTo>
                    <a:pt x="15646" y="1255547"/>
                  </a:lnTo>
                  <a:lnTo>
                    <a:pt x="4216" y="1272298"/>
                  </a:lnTo>
                  <a:lnTo>
                    <a:pt x="0" y="1292758"/>
                  </a:lnTo>
                  <a:lnTo>
                    <a:pt x="4216" y="1313446"/>
                  </a:lnTo>
                  <a:lnTo>
                    <a:pt x="15646" y="1330312"/>
                  </a:lnTo>
                  <a:lnTo>
                    <a:pt x="32524" y="1341653"/>
                  </a:lnTo>
                  <a:lnTo>
                    <a:pt x="53060" y="1345806"/>
                  </a:lnTo>
                  <a:lnTo>
                    <a:pt x="452297" y="1345806"/>
                  </a:lnTo>
                  <a:lnTo>
                    <a:pt x="473214" y="1341653"/>
                  </a:lnTo>
                  <a:lnTo>
                    <a:pt x="490143" y="1330312"/>
                  </a:lnTo>
                  <a:lnTo>
                    <a:pt x="501421" y="1313446"/>
                  </a:lnTo>
                  <a:lnTo>
                    <a:pt x="505358" y="1292758"/>
                  </a:lnTo>
                  <a:close/>
                </a:path>
                <a:path w="505460" h="3333115">
                  <a:moveTo>
                    <a:pt x="505358" y="646569"/>
                  </a:moveTo>
                  <a:lnTo>
                    <a:pt x="501205" y="625881"/>
                  </a:lnTo>
                  <a:lnTo>
                    <a:pt x="489851" y="609015"/>
                  </a:lnTo>
                  <a:lnTo>
                    <a:pt x="472998" y="597674"/>
                  </a:lnTo>
                  <a:lnTo>
                    <a:pt x="452297" y="593521"/>
                  </a:lnTo>
                  <a:lnTo>
                    <a:pt x="53060" y="593521"/>
                  </a:lnTo>
                  <a:lnTo>
                    <a:pt x="32524" y="597674"/>
                  </a:lnTo>
                  <a:lnTo>
                    <a:pt x="15646" y="609015"/>
                  </a:lnTo>
                  <a:lnTo>
                    <a:pt x="4216" y="625881"/>
                  </a:lnTo>
                  <a:lnTo>
                    <a:pt x="0" y="646569"/>
                  </a:lnTo>
                  <a:lnTo>
                    <a:pt x="4216" y="667042"/>
                  </a:lnTo>
                  <a:lnTo>
                    <a:pt x="15646" y="683780"/>
                  </a:lnTo>
                  <a:lnTo>
                    <a:pt x="32524" y="695096"/>
                  </a:lnTo>
                  <a:lnTo>
                    <a:pt x="53060" y="699236"/>
                  </a:lnTo>
                  <a:lnTo>
                    <a:pt x="452297" y="699236"/>
                  </a:lnTo>
                  <a:lnTo>
                    <a:pt x="473214" y="695096"/>
                  </a:lnTo>
                  <a:lnTo>
                    <a:pt x="490143" y="683780"/>
                  </a:lnTo>
                  <a:lnTo>
                    <a:pt x="501421" y="667042"/>
                  </a:lnTo>
                  <a:lnTo>
                    <a:pt x="505358" y="646569"/>
                  </a:lnTo>
                  <a:close/>
                </a:path>
                <a:path w="505460" h="3333115">
                  <a:moveTo>
                    <a:pt x="505358" y="53060"/>
                  </a:moveTo>
                  <a:lnTo>
                    <a:pt x="501205" y="32372"/>
                  </a:lnTo>
                  <a:lnTo>
                    <a:pt x="489851" y="15506"/>
                  </a:lnTo>
                  <a:lnTo>
                    <a:pt x="472998" y="4165"/>
                  </a:lnTo>
                  <a:lnTo>
                    <a:pt x="452297" y="0"/>
                  </a:lnTo>
                  <a:lnTo>
                    <a:pt x="53060" y="0"/>
                  </a:lnTo>
                  <a:lnTo>
                    <a:pt x="32524" y="4165"/>
                  </a:lnTo>
                  <a:lnTo>
                    <a:pt x="15646" y="15506"/>
                  </a:lnTo>
                  <a:lnTo>
                    <a:pt x="4216" y="32372"/>
                  </a:lnTo>
                  <a:lnTo>
                    <a:pt x="0" y="53060"/>
                  </a:lnTo>
                  <a:lnTo>
                    <a:pt x="4216" y="73533"/>
                  </a:lnTo>
                  <a:lnTo>
                    <a:pt x="15646" y="90271"/>
                  </a:lnTo>
                  <a:lnTo>
                    <a:pt x="32524" y="101574"/>
                  </a:lnTo>
                  <a:lnTo>
                    <a:pt x="53060" y="105727"/>
                  </a:lnTo>
                  <a:lnTo>
                    <a:pt x="452297" y="105727"/>
                  </a:lnTo>
                  <a:lnTo>
                    <a:pt x="473214" y="101574"/>
                  </a:lnTo>
                  <a:lnTo>
                    <a:pt x="490143" y="90271"/>
                  </a:lnTo>
                  <a:lnTo>
                    <a:pt x="501421" y="73533"/>
                  </a:lnTo>
                  <a:lnTo>
                    <a:pt x="505358" y="53060"/>
                  </a:lnTo>
                  <a:close/>
                </a:path>
              </a:pathLst>
            </a:custGeom>
            <a:solidFill>
              <a:srgbClr val="B8B1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2965" y="284162"/>
              <a:ext cx="8287384" cy="4527550"/>
            </a:xfrm>
            <a:custGeom>
              <a:avLst/>
              <a:gdLst/>
              <a:ahLst/>
              <a:cxnLst/>
              <a:rect l="l" t="t" r="r" b="b"/>
              <a:pathLst>
                <a:path w="8287384" h="4527550">
                  <a:moveTo>
                    <a:pt x="23685" y="0"/>
                  </a:moveTo>
                  <a:lnTo>
                    <a:pt x="0" y="0"/>
                  </a:lnTo>
                  <a:lnTo>
                    <a:pt x="0" y="4527321"/>
                  </a:lnTo>
                  <a:lnTo>
                    <a:pt x="23685" y="4527321"/>
                  </a:lnTo>
                  <a:lnTo>
                    <a:pt x="23685" y="0"/>
                  </a:lnTo>
                  <a:close/>
                </a:path>
                <a:path w="8287384" h="4527550">
                  <a:moveTo>
                    <a:pt x="85877" y="0"/>
                  </a:moveTo>
                  <a:lnTo>
                    <a:pt x="61836" y="0"/>
                  </a:lnTo>
                  <a:lnTo>
                    <a:pt x="61836" y="4527321"/>
                  </a:lnTo>
                  <a:lnTo>
                    <a:pt x="85877" y="4527321"/>
                  </a:lnTo>
                  <a:lnTo>
                    <a:pt x="85877" y="0"/>
                  </a:lnTo>
                  <a:close/>
                </a:path>
                <a:path w="8287384" h="4527550">
                  <a:moveTo>
                    <a:pt x="8234870" y="0"/>
                  </a:moveTo>
                  <a:lnTo>
                    <a:pt x="8210817" y="0"/>
                  </a:lnTo>
                  <a:lnTo>
                    <a:pt x="8210817" y="4527321"/>
                  </a:lnTo>
                  <a:lnTo>
                    <a:pt x="8234870" y="4527321"/>
                  </a:lnTo>
                  <a:lnTo>
                    <a:pt x="8234870" y="0"/>
                  </a:lnTo>
                  <a:close/>
                </a:path>
                <a:path w="8287384" h="4527550">
                  <a:moveTo>
                    <a:pt x="8287156" y="0"/>
                  </a:moveTo>
                  <a:lnTo>
                    <a:pt x="8263496" y="0"/>
                  </a:lnTo>
                  <a:lnTo>
                    <a:pt x="8263496" y="4527321"/>
                  </a:lnTo>
                  <a:lnTo>
                    <a:pt x="8287156" y="4527321"/>
                  </a:lnTo>
                  <a:lnTo>
                    <a:pt x="8287156" y="0"/>
                  </a:lnTo>
                  <a:close/>
                </a:path>
              </a:pathLst>
            </a:custGeom>
            <a:solidFill>
              <a:srgbClr val="E1DA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7274" y="1345150"/>
              <a:ext cx="3600450" cy="2898140"/>
            </a:xfrm>
            <a:custGeom>
              <a:avLst/>
              <a:gdLst/>
              <a:ahLst/>
              <a:cxnLst/>
              <a:rect l="l" t="t" r="r" b="b"/>
              <a:pathLst>
                <a:path w="3600450" h="2898140">
                  <a:moveTo>
                    <a:pt x="3596999" y="2898000"/>
                  </a:moveTo>
                  <a:lnTo>
                    <a:pt x="0" y="2892600"/>
                  </a:lnTo>
                  <a:lnTo>
                    <a:pt x="3299" y="0"/>
                  </a:lnTo>
                  <a:lnTo>
                    <a:pt x="3600299" y="5399"/>
                  </a:lnTo>
                  <a:lnTo>
                    <a:pt x="3596999" y="2898000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256719" y="2279158"/>
            <a:ext cx="2742565" cy="113347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1115" marR="5080" indent="-19050">
              <a:lnSpc>
                <a:spcPct val="78700"/>
              </a:lnSpc>
              <a:spcBef>
                <a:spcPts val="1165"/>
              </a:spcBef>
            </a:pPr>
            <a:r>
              <a:rPr sz="4050" i="1" spc="75" dirty="0">
                <a:solidFill>
                  <a:srgbClr val="1B4587"/>
                </a:solidFill>
                <a:latin typeface="Palatino Linotype"/>
                <a:cs typeface="Palatino Linotype"/>
              </a:rPr>
              <a:t>BluePrint</a:t>
            </a:r>
            <a:r>
              <a:rPr sz="4050" i="1" spc="-185" dirty="0">
                <a:solidFill>
                  <a:srgbClr val="1B4587"/>
                </a:solidFill>
                <a:latin typeface="Palatino Linotype"/>
                <a:cs typeface="Palatino Linotype"/>
              </a:rPr>
              <a:t> </a:t>
            </a:r>
            <a:r>
              <a:rPr sz="4050" i="1" spc="295" dirty="0">
                <a:solidFill>
                  <a:srgbClr val="2F1931"/>
                </a:solidFill>
                <a:latin typeface="Palatino Linotype"/>
                <a:cs typeface="Palatino Linotype"/>
              </a:rPr>
              <a:t>of </a:t>
            </a:r>
            <a:r>
              <a:rPr sz="4050" i="1" spc="204" dirty="0">
                <a:solidFill>
                  <a:srgbClr val="2F1931"/>
                </a:solidFill>
                <a:latin typeface="Palatino Linotype"/>
                <a:cs typeface="Palatino Linotype"/>
              </a:rPr>
              <a:t>final</a:t>
            </a:r>
            <a:r>
              <a:rPr sz="4050" i="1" spc="-204" dirty="0">
                <a:solidFill>
                  <a:srgbClr val="2F1931"/>
                </a:solidFill>
                <a:latin typeface="Palatino Linotype"/>
                <a:cs typeface="Palatino Linotype"/>
              </a:rPr>
              <a:t> </a:t>
            </a:r>
            <a:r>
              <a:rPr sz="4050" i="1" spc="180" dirty="0">
                <a:solidFill>
                  <a:srgbClr val="2F1931"/>
                </a:solidFill>
                <a:latin typeface="Palatino Linotype"/>
                <a:cs typeface="Palatino Linotype"/>
              </a:rPr>
              <a:t>design</a:t>
            </a:r>
            <a:endParaRPr sz="4050">
              <a:latin typeface="Palatino Linotype"/>
              <a:cs typeface="Palatino Linotype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14371" y="763459"/>
            <a:ext cx="6389370" cy="3365500"/>
            <a:chOff x="614371" y="763459"/>
            <a:chExt cx="6389370" cy="3365500"/>
          </a:xfrm>
        </p:grpSpPr>
        <p:sp>
          <p:nvSpPr>
            <p:cNvPr id="28" name="object 28"/>
            <p:cNvSpPr/>
            <p:nvPr/>
          </p:nvSpPr>
          <p:spPr>
            <a:xfrm>
              <a:off x="6295796" y="1494154"/>
              <a:ext cx="708025" cy="708025"/>
            </a:xfrm>
            <a:custGeom>
              <a:avLst/>
              <a:gdLst/>
              <a:ahLst/>
              <a:cxnLst/>
              <a:rect l="l" t="t" r="r" b="b"/>
              <a:pathLst>
                <a:path w="708025" h="708025">
                  <a:moveTo>
                    <a:pt x="707694" y="0"/>
                  </a:moveTo>
                  <a:lnTo>
                    <a:pt x="0" y="0"/>
                  </a:lnTo>
                  <a:lnTo>
                    <a:pt x="0" y="671080"/>
                  </a:lnTo>
                  <a:lnTo>
                    <a:pt x="0" y="707707"/>
                  </a:lnTo>
                  <a:lnTo>
                    <a:pt x="707694" y="707707"/>
                  </a:lnTo>
                  <a:lnTo>
                    <a:pt x="707694" y="671080"/>
                  </a:lnTo>
                  <a:lnTo>
                    <a:pt x="707694" y="0"/>
                  </a:lnTo>
                  <a:close/>
                </a:path>
              </a:pathLst>
            </a:custGeom>
            <a:solidFill>
              <a:srgbClr val="918C7F">
                <a:alpha val="18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51825" y="1457524"/>
              <a:ext cx="708025" cy="708025"/>
            </a:xfrm>
            <a:custGeom>
              <a:avLst/>
              <a:gdLst/>
              <a:ahLst/>
              <a:cxnLst/>
              <a:rect l="l" t="t" r="r" b="b"/>
              <a:pathLst>
                <a:path w="708025" h="708025">
                  <a:moveTo>
                    <a:pt x="707699" y="707699"/>
                  </a:moveTo>
                  <a:lnTo>
                    <a:pt x="0" y="707699"/>
                  </a:lnTo>
                  <a:lnTo>
                    <a:pt x="0" y="0"/>
                  </a:lnTo>
                  <a:lnTo>
                    <a:pt x="707699" y="0"/>
                  </a:lnTo>
                  <a:lnTo>
                    <a:pt x="707699" y="707699"/>
                  </a:lnTo>
                  <a:close/>
                </a:path>
              </a:pathLst>
            </a:custGeom>
            <a:solidFill>
              <a:srgbClr val="FFAB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4371" y="1405101"/>
              <a:ext cx="3481214" cy="272356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969717" y="763459"/>
              <a:ext cx="353695" cy="920750"/>
            </a:xfrm>
            <a:custGeom>
              <a:avLst/>
              <a:gdLst/>
              <a:ahLst/>
              <a:cxnLst/>
              <a:rect l="l" t="t" r="r" b="b"/>
              <a:pathLst>
                <a:path w="353694" h="920750">
                  <a:moveTo>
                    <a:pt x="353413" y="920529"/>
                  </a:moveTo>
                  <a:lnTo>
                    <a:pt x="311380" y="918043"/>
                  </a:lnTo>
                  <a:lnTo>
                    <a:pt x="304657" y="918005"/>
                  </a:lnTo>
                  <a:lnTo>
                    <a:pt x="274622" y="918274"/>
                  </a:lnTo>
                  <a:lnTo>
                    <a:pt x="244652" y="919155"/>
                  </a:lnTo>
                  <a:lnTo>
                    <a:pt x="214536" y="919928"/>
                  </a:lnTo>
                  <a:lnTo>
                    <a:pt x="169039" y="919436"/>
                  </a:lnTo>
                  <a:lnTo>
                    <a:pt x="125170" y="916677"/>
                  </a:lnTo>
                  <a:lnTo>
                    <a:pt x="106906" y="915395"/>
                  </a:lnTo>
                  <a:lnTo>
                    <a:pt x="88622" y="914296"/>
                  </a:lnTo>
                  <a:lnTo>
                    <a:pt x="72574" y="913631"/>
                  </a:lnTo>
                  <a:lnTo>
                    <a:pt x="56510" y="913372"/>
                  </a:lnTo>
                  <a:lnTo>
                    <a:pt x="40453" y="913636"/>
                  </a:lnTo>
                  <a:lnTo>
                    <a:pt x="24426" y="914539"/>
                  </a:lnTo>
                  <a:lnTo>
                    <a:pt x="0" y="0"/>
                  </a:lnTo>
                  <a:lnTo>
                    <a:pt x="56260" y="1976"/>
                  </a:lnTo>
                  <a:lnTo>
                    <a:pt x="112551" y="3139"/>
                  </a:lnTo>
                  <a:lnTo>
                    <a:pt x="168865" y="3754"/>
                  </a:lnTo>
                  <a:lnTo>
                    <a:pt x="225189" y="4085"/>
                  </a:lnTo>
                  <a:lnTo>
                    <a:pt x="247389" y="4896"/>
                  </a:lnTo>
                  <a:lnTo>
                    <a:pt x="274661" y="6139"/>
                  </a:lnTo>
                  <a:lnTo>
                    <a:pt x="302968" y="6236"/>
                  </a:lnTo>
                  <a:lnTo>
                    <a:pt x="328273" y="3608"/>
                  </a:lnTo>
                  <a:lnTo>
                    <a:pt x="353413" y="920529"/>
                  </a:lnTo>
                  <a:close/>
                </a:path>
              </a:pathLst>
            </a:custGeom>
            <a:solidFill>
              <a:srgbClr val="FFAB58">
                <a:alpha val="726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42399" y="1628999"/>
              <a:ext cx="370840" cy="369570"/>
            </a:xfrm>
            <a:custGeom>
              <a:avLst/>
              <a:gdLst/>
              <a:ahLst/>
              <a:cxnLst/>
              <a:rect l="l" t="t" r="r" b="b"/>
              <a:pathLst>
                <a:path w="370840" h="369569">
                  <a:moveTo>
                    <a:pt x="130949" y="369569"/>
                  </a:moveTo>
                  <a:lnTo>
                    <a:pt x="105105" y="364489"/>
                  </a:lnTo>
                  <a:lnTo>
                    <a:pt x="84224" y="350519"/>
                  </a:lnTo>
                  <a:lnTo>
                    <a:pt x="70263" y="330199"/>
                  </a:lnTo>
                  <a:lnTo>
                    <a:pt x="65174" y="303529"/>
                  </a:lnTo>
                  <a:lnTo>
                    <a:pt x="39424" y="294639"/>
                  </a:lnTo>
                  <a:lnTo>
                    <a:pt x="18749" y="278129"/>
                  </a:lnTo>
                  <a:lnTo>
                    <a:pt x="4994" y="255269"/>
                  </a:lnTo>
                  <a:lnTo>
                    <a:pt x="0" y="227329"/>
                  </a:lnTo>
                  <a:lnTo>
                    <a:pt x="774" y="217169"/>
                  </a:lnTo>
                  <a:lnTo>
                    <a:pt x="3081" y="205739"/>
                  </a:lnTo>
                  <a:lnTo>
                    <a:pt x="6897" y="195579"/>
                  </a:lnTo>
                  <a:lnTo>
                    <a:pt x="12199" y="186689"/>
                  </a:lnTo>
                  <a:lnTo>
                    <a:pt x="6897" y="179069"/>
                  </a:lnTo>
                  <a:lnTo>
                    <a:pt x="3081" y="170179"/>
                  </a:lnTo>
                  <a:lnTo>
                    <a:pt x="774" y="161289"/>
                  </a:lnTo>
                  <a:lnTo>
                    <a:pt x="0" y="152399"/>
                  </a:lnTo>
                  <a:lnTo>
                    <a:pt x="3460" y="133349"/>
                  </a:lnTo>
                  <a:lnTo>
                    <a:pt x="12949" y="116839"/>
                  </a:lnTo>
                  <a:lnTo>
                    <a:pt x="27126" y="105409"/>
                  </a:lnTo>
                  <a:lnTo>
                    <a:pt x="44649" y="99059"/>
                  </a:lnTo>
                  <a:lnTo>
                    <a:pt x="43408" y="85089"/>
                  </a:lnTo>
                  <a:lnTo>
                    <a:pt x="59224" y="48259"/>
                  </a:lnTo>
                  <a:lnTo>
                    <a:pt x="90774" y="33019"/>
                  </a:lnTo>
                  <a:lnTo>
                    <a:pt x="97530" y="21589"/>
                  </a:lnTo>
                  <a:lnTo>
                    <a:pt x="106403" y="12699"/>
                  </a:lnTo>
                  <a:lnTo>
                    <a:pt x="117061" y="5079"/>
                  </a:lnTo>
                  <a:lnTo>
                    <a:pt x="129174" y="1269"/>
                  </a:lnTo>
                  <a:lnTo>
                    <a:pt x="133424" y="0"/>
                  </a:lnTo>
                  <a:lnTo>
                    <a:pt x="141824" y="0"/>
                  </a:lnTo>
                  <a:lnTo>
                    <a:pt x="154370" y="1269"/>
                  </a:lnTo>
                  <a:lnTo>
                    <a:pt x="166043" y="5079"/>
                  </a:lnTo>
                  <a:lnTo>
                    <a:pt x="176432" y="11429"/>
                  </a:lnTo>
                  <a:lnTo>
                    <a:pt x="185124" y="21589"/>
                  </a:lnTo>
                  <a:lnTo>
                    <a:pt x="136774" y="21589"/>
                  </a:lnTo>
                  <a:lnTo>
                    <a:pt x="126499" y="24129"/>
                  </a:lnTo>
                  <a:lnTo>
                    <a:pt x="119649" y="27939"/>
                  </a:lnTo>
                  <a:lnTo>
                    <a:pt x="114899" y="34289"/>
                  </a:lnTo>
                  <a:lnTo>
                    <a:pt x="120974" y="36829"/>
                  </a:lnTo>
                  <a:lnTo>
                    <a:pt x="126690" y="39369"/>
                  </a:lnTo>
                  <a:lnTo>
                    <a:pt x="132017" y="43179"/>
                  </a:lnTo>
                  <a:lnTo>
                    <a:pt x="136924" y="48259"/>
                  </a:lnTo>
                  <a:lnTo>
                    <a:pt x="131758" y="53339"/>
                  </a:lnTo>
                  <a:lnTo>
                    <a:pt x="89449" y="53339"/>
                  </a:lnTo>
                  <a:lnTo>
                    <a:pt x="80949" y="57149"/>
                  </a:lnTo>
                  <a:lnTo>
                    <a:pt x="74699" y="63499"/>
                  </a:lnTo>
                  <a:lnTo>
                    <a:pt x="68854" y="71119"/>
                  </a:lnTo>
                  <a:lnTo>
                    <a:pt x="65659" y="80009"/>
                  </a:lnTo>
                  <a:lnTo>
                    <a:pt x="65197" y="90169"/>
                  </a:lnTo>
                  <a:lnTo>
                    <a:pt x="67549" y="99059"/>
                  </a:lnTo>
                  <a:lnTo>
                    <a:pt x="74515" y="101599"/>
                  </a:lnTo>
                  <a:lnTo>
                    <a:pt x="81065" y="105409"/>
                  </a:lnTo>
                  <a:lnTo>
                    <a:pt x="87114" y="109219"/>
                  </a:lnTo>
                  <a:lnTo>
                    <a:pt x="92574" y="113029"/>
                  </a:lnTo>
                  <a:lnTo>
                    <a:pt x="86728" y="119379"/>
                  </a:lnTo>
                  <a:lnTo>
                    <a:pt x="54174" y="119379"/>
                  </a:lnTo>
                  <a:lnTo>
                    <a:pt x="41563" y="121919"/>
                  </a:lnTo>
                  <a:lnTo>
                    <a:pt x="31246" y="129539"/>
                  </a:lnTo>
                  <a:lnTo>
                    <a:pt x="24281" y="139699"/>
                  </a:lnTo>
                  <a:lnTo>
                    <a:pt x="21724" y="152399"/>
                  </a:lnTo>
                  <a:lnTo>
                    <a:pt x="24281" y="165099"/>
                  </a:lnTo>
                  <a:lnTo>
                    <a:pt x="31246" y="175259"/>
                  </a:lnTo>
                  <a:lnTo>
                    <a:pt x="41563" y="181609"/>
                  </a:lnTo>
                  <a:lnTo>
                    <a:pt x="54174" y="185419"/>
                  </a:lnTo>
                  <a:lnTo>
                    <a:pt x="54174" y="200659"/>
                  </a:lnTo>
                  <a:lnTo>
                    <a:pt x="29449" y="200659"/>
                  </a:lnTo>
                  <a:lnTo>
                    <a:pt x="26112" y="207009"/>
                  </a:lnTo>
                  <a:lnTo>
                    <a:pt x="23693" y="213359"/>
                  </a:lnTo>
                  <a:lnTo>
                    <a:pt x="22221" y="220979"/>
                  </a:lnTo>
                  <a:lnTo>
                    <a:pt x="21724" y="227329"/>
                  </a:lnTo>
                  <a:lnTo>
                    <a:pt x="25350" y="247649"/>
                  </a:lnTo>
                  <a:lnTo>
                    <a:pt x="35337" y="264159"/>
                  </a:lnTo>
                  <a:lnTo>
                    <a:pt x="50349" y="275589"/>
                  </a:lnTo>
                  <a:lnTo>
                    <a:pt x="69049" y="281939"/>
                  </a:lnTo>
                  <a:lnTo>
                    <a:pt x="92851" y="281939"/>
                  </a:lnTo>
                  <a:lnTo>
                    <a:pt x="90178" y="287019"/>
                  </a:lnTo>
                  <a:lnTo>
                    <a:pt x="87729" y="295909"/>
                  </a:lnTo>
                  <a:lnTo>
                    <a:pt x="86899" y="303529"/>
                  </a:lnTo>
                  <a:lnTo>
                    <a:pt x="90309" y="321309"/>
                  </a:lnTo>
                  <a:lnTo>
                    <a:pt x="99662" y="335279"/>
                  </a:lnTo>
                  <a:lnTo>
                    <a:pt x="113646" y="345439"/>
                  </a:lnTo>
                  <a:lnTo>
                    <a:pt x="130949" y="347979"/>
                  </a:lnTo>
                  <a:lnTo>
                    <a:pt x="179018" y="347979"/>
                  </a:lnTo>
                  <a:lnTo>
                    <a:pt x="174948" y="353059"/>
                  </a:lnTo>
                  <a:lnTo>
                    <a:pt x="162171" y="361949"/>
                  </a:lnTo>
                  <a:lnTo>
                    <a:pt x="147328" y="368299"/>
                  </a:lnTo>
                  <a:lnTo>
                    <a:pt x="130949" y="369569"/>
                  </a:lnTo>
                  <a:close/>
                </a:path>
                <a:path w="370840" h="369569">
                  <a:moveTo>
                    <a:pt x="249124" y="63499"/>
                  </a:moveTo>
                  <a:lnTo>
                    <a:pt x="233649" y="48259"/>
                  </a:lnTo>
                  <a:lnTo>
                    <a:pt x="239599" y="41909"/>
                  </a:lnTo>
                  <a:lnTo>
                    <a:pt x="247049" y="36829"/>
                  </a:lnTo>
                  <a:lnTo>
                    <a:pt x="255074" y="34289"/>
                  </a:lnTo>
                  <a:lnTo>
                    <a:pt x="250324" y="27939"/>
                  </a:lnTo>
                  <a:lnTo>
                    <a:pt x="243774" y="24129"/>
                  </a:lnTo>
                  <a:lnTo>
                    <a:pt x="236024" y="21589"/>
                  </a:lnTo>
                  <a:lnTo>
                    <a:pt x="185124" y="21589"/>
                  </a:lnTo>
                  <a:lnTo>
                    <a:pt x="193827" y="11429"/>
                  </a:lnTo>
                  <a:lnTo>
                    <a:pt x="204215" y="5079"/>
                  </a:lnTo>
                  <a:lnTo>
                    <a:pt x="215883" y="1269"/>
                  </a:lnTo>
                  <a:lnTo>
                    <a:pt x="228424" y="0"/>
                  </a:lnTo>
                  <a:lnTo>
                    <a:pt x="236849" y="0"/>
                  </a:lnTo>
                  <a:lnTo>
                    <a:pt x="272234" y="21589"/>
                  </a:lnTo>
                  <a:lnTo>
                    <a:pt x="278899" y="33019"/>
                  </a:lnTo>
                  <a:lnTo>
                    <a:pt x="287637" y="34289"/>
                  </a:lnTo>
                  <a:lnTo>
                    <a:pt x="295903" y="36829"/>
                  </a:lnTo>
                  <a:lnTo>
                    <a:pt x="303555" y="41909"/>
                  </a:lnTo>
                  <a:lnTo>
                    <a:pt x="310449" y="48259"/>
                  </a:lnTo>
                  <a:lnTo>
                    <a:pt x="314687" y="53339"/>
                  </a:lnTo>
                  <a:lnTo>
                    <a:pt x="263649" y="53339"/>
                  </a:lnTo>
                  <a:lnTo>
                    <a:pt x="255374" y="57149"/>
                  </a:lnTo>
                  <a:lnTo>
                    <a:pt x="249124" y="63499"/>
                  </a:lnTo>
                  <a:close/>
                </a:path>
                <a:path w="370840" h="369569">
                  <a:moveTo>
                    <a:pt x="196149" y="97789"/>
                  </a:moveTo>
                  <a:lnTo>
                    <a:pt x="174424" y="97789"/>
                  </a:lnTo>
                  <a:lnTo>
                    <a:pt x="174424" y="53339"/>
                  </a:lnTo>
                  <a:lnTo>
                    <a:pt x="171811" y="40639"/>
                  </a:lnTo>
                  <a:lnTo>
                    <a:pt x="164731" y="30479"/>
                  </a:lnTo>
                  <a:lnTo>
                    <a:pt x="154322" y="24129"/>
                  </a:lnTo>
                  <a:lnTo>
                    <a:pt x="141724" y="21589"/>
                  </a:lnTo>
                  <a:lnTo>
                    <a:pt x="228274" y="21589"/>
                  </a:lnTo>
                  <a:lnTo>
                    <a:pt x="215914" y="24129"/>
                  </a:lnTo>
                  <a:lnTo>
                    <a:pt x="205687" y="30479"/>
                  </a:lnTo>
                  <a:lnTo>
                    <a:pt x="198722" y="40639"/>
                  </a:lnTo>
                  <a:lnTo>
                    <a:pt x="196149" y="53339"/>
                  </a:lnTo>
                  <a:lnTo>
                    <a:pt x="196149" y="97789"/>
                  </a:lnTo>
                  <a:close/>
                </a:path>
                <a:path w="370840" h="369569">
                  <a:moveTo>
                    <a:pt x="121424" y="63499"/>
                  </a:moveTo>
                  <a:lnTo>
                    <a:pt x="115024" y="57149"/>
                  </a:lnTo>
                  <a:lnTo>
                    <a:pt x="106474" y="53339"/>
                  </a:lnTo>
                  <a:lnTo>
                    <a:pt x="131758" y="53339"/>
                  </a:lnTo>
                  <a:lnTo>
                    <a:pt x="121424" y="63499"/>
                  </a:lnTo>
                  <a:close/>
                </a:path>
                <a:path w="370840" h="369569">
                  <a:moveTo>
                    <a:pt x="292299" y="129539"/>
                  </a:moveTo>
                  <a:lnTo>
                    <a:pt x="277099" y="113029"/>
                  </a:lnTo>
                  <a:lnTo>
                    <a:pt x="282560" y="109219"/>
                  </a:lnTo>
                  <a:lnTo>
                    <a:pt x="288609" y="104139"/>
                  </a:lnTo>
                  <a:lnTo>
                    <a:pt x="295159" y="101599"/>
                  </a:lnTo>
                  <a:lnTo>
                    <a:pt x="302124" y="99059"/>
                  </a:lnTo>
                  <a:lnTo>
                    <a:pt x="304477" y="90169"/>
                  </a:lnTo>
                  <a:lnTo>
                    <a:pt x="280224" y="53339"/>
                  </a:lnTo>
                  <a:lnTo>
                    <a:pt x="314687" y="53339"/>
                  </a:lnTo>
                  <a:lnTo>
                    <a:pt x="318925" y="58419"/>
                  </a:lnTo>
                  <a:lnTo>
                    <a:pt x="324215" y="71119"/>
                  </a:lnTo>
                  <a:lnTo>
                    <a:pt x="326266" y="85089"/>
                  </a:lnTo>
                  <a:lnTo>
                    <a:pt x="325024" y="99059"/>
                  </a:lnTo>
                  <a:lnTo>
                    <a:pt x="343443" y="105409"/>
                  </a:lnTo>
                  <a:lnTo>
                    <a:pt x="357812" y="116839"/>
                  </a:lnTo>
                  <a:lnTo>
                    <a:pt x="359241" y="119379"/>
                  </a:lnTo>
                  <a:lnTo>
                    <a:pt x="306574" y="119379"/>
                  </a:lnTo>
                  <a:lnTo>
                    <a:pt x="298549" y="123189"/>
                  </a:lnTo>
                  <a:lnTo>
                    <a:pt x="292299" y="129539"/>
                  </a:lnTo>
                  <a:close/>
                </a:path>
                <a:path w="370840" h="369569">
                  <a:moveTo>
                    <a:pt x="228599" y="97789"/>
                  </a:moveTo>
                  <a:lnTo>
                    <a:pt x="196149" y="97789"/>
                  </a:lnTo>
                  <a:lnTo>
                    <a:pt x="203269" y="92709"/>
                  </a:lnTo>
                  <a:lnTo>
                    <a:pt x="211146" y="90169"/>
                  </a:lnTo>
                  <a:lnTo>
                    <a:pt x="219637" y="87629"/>
                  </a:lnTo>
                  <a:lnTo>
                    <a:pt x="228599" y="86359"/>
                  </a:lnTo>
                  <a:lnTo>
                    <a:pt x="228599" y="97789"/>
                  </a:lnTo>
                  <a:close/>
                </a:path>
                <a:path w="370840" h="369569">
                  <a:moveTo>
                    <a:pt x="196149" y="173989"/>
                  </a:moveTo>
                  <a:lnTo>
                    <a:pt x="174424" y="173989"/>
                  </a:lnTo>
                  <a:lnTo>
                    <a:pt x="174424" y="140969"/>
                  </a:lnTo>
                  <a:lnTo>
                    <a:pt x="171864" y="128269"/>
                  </a:lnTo>
                  <a:lnTo>
                    <a:pt x="164893" y="118109"/>
                  </a:lnTo>
                  <a:lnTo>
                    <a:pt x="154575" y="111759"/>
                  </a:lnTo>
                  <a:lnTo>
                    <a:pt x="141974" y="109219"/>
                  </a:lnTo>
                  <a:lnTo>
                    <a:pt x="141974" y="87629"/>
                  </a:lnTo>
                  <a:lnTo>
                    <a:pt x="150894" y="87629"/>
                  </a:lnTo>
                  <a:lnTo>
                    <a:pt x="159315" y="90169"/>
                  </a:lnTo>
                  <a:lnTo>
                    <a:pt x="167178" y="92709"/>
                  </a:lnTo>
                  <a:lnTo>
                    <a:pt x="174424" y="97789"/>
                  </a:lnTo>
                  <a:lnTo>
                    <a:pt x="228599" y="97789"/>
                  </a:lnTo>
                  <a:lnTo>
                    <a:pt x="228599" y="109219"/>
                  </a:lnTo>
                  <a:lnTo>
                    <a:pt x="215988" y="111759"/>
                  </a:lnTo>
                  <a:lnTo>
                    <a:pt x="205671" y="118109"/>
                  </a:lnTo>
                  <a:lnTo>
                    <a:pt x="198706" y="128269"/>
                  </a:lnTo>
                  <a:lnTo>
                    <a:pt x="196149" y="140969"/>
                  </a:lnTo>
                  <a:lnTo>
                    <a:pt x="196149" y="173989"/>
                  </a:lnTo>
                  <a:close/>
                </a:path>
                <a:path w="370840" h="369569">
                  <a:moveTo>
                    <a:pt x="77374" y="129539"/>
                  </a:moveTo>
                  <a:lnTo>
                    <a:pt x="71124" y="123189"/>
                  </a:lnTo>
                  <a:lnTo>
                    <a:pt x="63099" y="119379"/>
                  </a:lnTo>
                  <a:lnTo>
                    <a:pt x="86728" y="119379"/>
                  </a:lnTo>
                  <a:lnTo>
                    <a:pt x="77374" y="129539"/>
                  </a:lnTo>
                  <a:close/>
                </a:path>
                <a:path w="370840" h="369569">
                  <a:moveTo>
                    <a:pt x="322147" y="205739"/>
                  </a:moveTo>
                  <a:lnTo>
                    <a:pt x="315499" y="205739"/>
                  </a:lnTo>
                  <a:lnTo>
                    <a:pt x="315499" y="184149"/>
                  </a:lnTo>
                  <a:lnTo>
                    <a:pt x="328458" y="181609"/>
                  </a:lnTo>
                  <a:lnTo>
                    <a:pt x="338953" y="175259"/>
                  </a:lnTo>
                  <a:lnTo>
                    <a:pt x="345983" y="165099"/>
                  </a:lnTo>
                  <a:lnTo>
                    <a:pt x="348549" y="152399"/>
                  </a:lnTo>
                  <a:lnTo>
                    <a:pt x="346022" y="139699"/>
                  </a:lnTo>
                  <a:lnTo>
                    <a:pt x="339056" y="129539"/>
                  </a:lnTo>
                  <a:lnTo>
                    <a:pt x="328574" y="121919"/>
                  </a:lnTo>
                  <a:lnTo>
                    <a:pt x="315499" y="119379"/>
                  </a:lnTo>
                  <a:lnTo>
                    <a:pt x="359241" y="119379"/>
                  </a:lnTo>
                  <a:lnTo>
                    <a:pt x="367099" y="133349"/>
                  </a:lnTo>
                  <a:lnTo>
                    <a:pt x="370274" y="152399"/>
                  </a:lnTo>
                  <a:lnTo>
                    <a:pt x="369497" y="161289"/>
                  </a:lnTo>
                  <a:lnTo>
                    <a:pt x="367184" y="170179"/>
                  </a:lnTo>
                  <a:lnTo>
                    <a:pt x="363366" y="179069"/>
                  </a:lnTo>
                  <a:lnTo>
                    <a:pt x="358074" y="186689"/>
                  </a:lnTo>
                  <a:lnTo>
                    <a:pt x="363366" y="195579"/>
                  </a:lnTo>
                  <a:lnTo>
                    <a:pt x="365275" y="200659"/>
                  </a:lnTo>
                  <a:lnTo>
                    <a:pt x="341099" y="200659"/>
                  </a:lnTo>
                  <a:lnTo>
                    <a:pt x="334973" y="203199"/>
                  </a:lnTo>
                  <a:lnTo>
                    <a:pt x="322147" y="205739"/>
                  </a:lnTo>
                  <a:close/>
                </a:path>
                <a:path w="370840" h="369569">
                  <a:moveTo>
                    <a:pt x="261024" y="195579"/>
                  </a:moveTo>
                  <a:lnTo>
                    <a:pt x="108624" y="195579"/>
                  </a:lnTo>
                  <a:lnTo>
                    <a:pt x="108624" y="173989"/>
                  </a:lnTo>
                  <a:lnTo>
                    <a:pt x="261024" y="173989"/>
                  </a:lnTo>
                  <a:lnTo>
                    <a:pt x="261024" y="195579"/>
                  </a:lnTo>
                  <a:close/>
                </a:path>
                <a:path w="370840" h="369569">
                  <a:moveTo>
                    <a:pt x="150894" y="281939"/>
                  </a:moveTo>
                  <a:lnTo>
                    <a:pt x="141974" y="281939"/>
                  </a:lnTo>
                  <a:lnTo>
                    <a:pt x="141974" y="260349"/>
                  </a:lnTo>
                  <a:lnTo>
                    <a:pt x="154575" y="257809"/>
                  </a:lnTo>
                  <a:lnTo>
                    <a:pt x="164893" y="251459"/>
                  </a:lnTo>
                  <a:lnTo>
                    <a:pt x="171864" y="241299"/>
                  </a:lnTo>
                  <a:lnTo>
                    <a:pt x="174424" y="228599"/>
                  </a:lnTo>
                  <a:lnTo>
                    <a:pt x="174424" y="195579"/>
                  </a:lnTo>
                  <a:lnTo>
                    <a:pt x="196149" y="195579"/>
                  </a:lnTo>
                  <a:lnTo>
                    <a:pt x="196149" y="227329"/>
                  </a:lnTo>
                  <a:lnTo>
                    <a:pt x="198706" y="240029"/>
                  </a:lnTo>
                  <a:lnTo>
                    <a:pt x="205671" y="251459"/>
                  </a:lnTo>
                  <a:lnTo>
                    <a:pt x="215988" y="257809"/>
                  </a:lnTo>
                  <a:lnTo>
                    <a:pt x="228599" y="260349"/>
                  </a:lnTo>
                  <a:lnTo>
                    <a:pt x="228599" y="271779"/>
                  </a:lnTo>
                  <a:lnTo>
                    <a:pt x="174424" y="271779"/>
                  </a:lnTo>
                  <a:lnTo>
                    <a:pt x="167178" y="275589"/>
                  </a:lnTo>
                  <a:lnTo>
                    <a:pt x="159315" y="279399"/>
                  </a:lnTo>
                  <a:lnTo>
                    <a:pt x="150894" y="281939"/>
                  </a:lnTo>
                  <a:close/>
                </a:path>
                <a:path w="370840" h="369569">
                  <a:moveTo>
                    <a:pt x="54174" y="207009"/>
                  </a:moveTo>
                  <a:lnTo>
                    <a:pt x="35239" y="203199"/>
                  </a:lnTo>
                  <a:lnTo>
                    <a:pt x="29449" y="200659"/>
                  </a:lnTo>
                  <a:lnTo>
                    <a:pt x="54174" y="200659"/>
                  </a:lnTo>
                  <a:lnTo>
                    <a:pt x="54174" y="207009"/>
                  </a:lnTo>
                  <a:close/>
                </a:path>
                <a:path w="370840" h="369569">
                  <a:moveTo>
                    <a:pt x="346522" y="281939"/>
                  </a:moveTo>
                  <a:lnTo>
                    <a:pt x="300624" y="281939"/>
                  </a:lnTo>
                  <a:lnTo>
                    <a:pt x="319577" y="275589"/>
                  </a:lnTo>
                  <a:lnTo>
                    <a:pt x="334853" y="264159"/>
                  </a:lnTo>
                  <a:lnTo>
                    <a:pt x="344995" y="247649"/>
                  </a:lnTo>
                  <a:lnTo>
                    <a:pt x="348549" y="227329"/>
                  </a:lnTo>
                  <a:lnTo>
                    <a:pt x="348057" y="220979"/>
                  </a:lnTo>
                  <a:lnTo>
                    <a:pt x="346615" y="213359"/>
                  </a:lnTo>
                  <a:lnTo>
                    <a:pt x="344278" y="207009"/>
                  </a:lnTo>
                  <a:lnTo>
                    <a:pt x="341099" y="200659"/>
                  </a:lnTo>
                  <a:lnTo>
                    <a:pt x="365275" y="200659"/>
                  </a:lnTo>
                  <a:lnTo>
                    <a:pt x="367184" y="205739"/>
                  </a:lnTo>
                  <a:lnTo>
                    <a:pt x="369497" y="217169"/>
                  </a:lnTo>
                  <a:lnTo>
                    <a:pt x="370274" y="227329"/>
                  </a:lnTo>
                  <a:lnTo>
                    <a:pt x="365228" y="255269"/>
                  </a:lnTo>
                  <a:lnTo>
                    <a:pt x="351337" y="278129"/>
                  </a:lnTo>
                  <a:lnTo>
                    <a:pt x="346522" y="281939"/>
                  </a:lnTo>
                  <a:close/>
                </a:path>
                <a:path w="370840" h="369569">
                  <a:moveTo>
                    <a:pt x="92851" y="281939"/>
                  </a:moveTo>
                  <a:lnTo>
                    <a:pt x="69049" y="281939"/>
                  </a:lnTo>
                  <a:lnTo>
                    <a:pt x="71839" y="275589"/>
                  </a:lnTo>
                  <a:lnTo>
                    <a:pt x="75296" y="269239"/>
                  </a:lnTo>
                  <a:lnTo>
                    <a:pt x="79424" y="262889"/>
                  </a:lnTo>
                  <a:lnTo>
                    <a:pt x="84224" y="257809"/>
                  </a:lnTo>
                  <a:lnTo>
                    <a:pt x="99699" y="273049"/>
                  </a:lnTo>
                  <a:lnTo>
                    <a:pt x="94187" y="279399"/>
                  </a:lnTo>
                  <a:lnTo>
                    <a:pt x="92851" y="281939"/>
                  </a:lnTo>
                  <a:close/>
                </a:path>
                <a:path w="370840" h="369569">
                  <a:moveTo>
                    <a:pt x="287259" y="347979"/>
                  </a:moveTo>
                  <a:lnTo>
                    <a:pt x="239599" y="347979"/>
                  </a:lnTo>
                  <a:lnTo>
                    <a:pt x="256650" y="344169"/>
                  </a:lnTo>
                  <a:lnTo>
                    <a:pt x="270346" y="335279"/>
                  </a:lnTo>
                  <a:lnTo>
                    <a:pt x="279463" y="321309"/>
                  </a:lnTo>
                  <a:lnTo>
                    <a:pt x="282774" y="303529"/>
                  </a:lnTo>
                  <a:lnTo>
                    <a:pt x="281950" y="295909"/>
                  </a:lnTo>
                  <a:lnTo>
                    <a:pt x="279534" y="287019"/>
                  </a:lnTo>
                  <a:lnTo>
                    <a:pt x="275613" y="279399"/>
                  </a:lnTo>
                  <a:lnTo>
                    <a:pt x="270274" y="273049"/>
                  </a:lnTo>
                  <a:lnTo>
                    <a:pt x="285449" y="257809"/>
                  </a:lnTo>
                  <a:lnTo>
                    <a:pt x="290292" y="262889"/>
                  </a:lnTo>
                  <a:lnTo>
                    <a:pt x="294490" y="269239"/>
                  </a:lnTo>
                  <a:lnTo>
                    <a:pt x="297962" y="275589"/>
                  </a:lnTo>
                  <a:lnTo>
                    <a:pt x="300624" y="281939"/>
                  </a:lnTo>
                  <a:lnTo>
                    <a:pt x="346522" y="281939"/>
                  </a:lnTo>
                  <a:lnTo>
                    <a:pt x="330471" y="294639"/>
                  </a:lnTo>
                  <a:lnTo>
                    <a:pt x="304499" y="303529"/>
                  </a:lnTo>
                  <a:lnTo>
                    <a:pt x="299420" y="330199"/>
                  </a:lnTo>
                  <a:lnTo>
                    <a:pt x="287259" y="347979"/>
                  </a:lnTo>
                  <a:close/>
                </a:path>
                <a:path w="370840" h="369569">
                  <a:moveTo>
                    <a:pt x="179018" y="347979"/>
                  </a:moveTo>
                  <a:lnTo>
                    <a:pt x="130949" y="347979"/>
                  </a:lnTo>
                  <a:lnTo>
                    <a:pt x="148173" y="344169"/>
                  </a:lnTo>
                  <a:lnTo>
                    <a:pt x="161959" y="335279"/>
                  </a:lnTo>
                  <a:lnTo>
                    <a:pt x="171108" y="321309"/>
                  </a:lnTo>
                  <a:lnTo>
                    <a:pt x="174424" y="303529"/>
                  </a:lnTo>
                  <a:lnTo>
                    <a:pt x="174424" y="271779"/>
                  </a:lnTo>
                  <a:lnTo>
                    <a:pt x="196149" y="271779"/>
                  </a:lnTo>
                  <a:lnTo>
                    <a:pt x="196149" y="303529"/>
                  </a:lnTo>
                  <a:lnTo>
                    <a:pt x="199465" y="321309"/>
                  </a:lnTo>
                  <a:lnTo>
                    <a:pt x="208612" y="335279"/>
                  </a:lnTo>
                  <a:lnTo>
                    <a:pt x="216485" y="340359"/>
                  </a:lnTo>
                  <a:lnTo>
                    <a:pt x="185124" y="340359"/>
                  </a:lnTo>
                  <a:lnTo>
                    <a:pt x="179018" y="347979"/>
                  </a:lnTo>
                  <a:close/>
                </a:path>
                <a:path w="370840" h="369569">
                  <a:moveTo>
                    <a:pt x="228599" y="281939"/>
                  </a:moveTo>
                  <a:lnTo>
                    <a:pt x="219637" y="281939"/>
                  </a:lnTo>
                  <a:lnTo>
                    <a:pt x="211146" y="279399"/>
                  </a:lnTo>
                  <a:lnTo>
                    <a:pt x="203269" y="275589"/>
                  </a:lnTo>
                  <a:lnTo>
                    <a:pt x="196149" y="271779"/>
                  </a:lnTo>
                  <a:lnTo>
                    <a:pt x="228599" y="271779"/>
                  </a:lnTo>
                  <a:lnTo>
                    <a:pt x="228599" y="281939"/>
                  </a:lnTo>
                  <a:close/>
                </a:path>
                <a:path w="370840" h="369569">
                  <a:moveTo>
                    <a:pt x="239299" y="369569"/>
                  </a:moveTo>
                  <a:lnTo>
                    <a:pt x="222924" y="368299"/>
                  </a:lnTo>
                  <a:lnTo>
                    <a:pt x="208087" y="361949"/>
                  </a:lnTo>
                  <a:lnTo>
                    <a:pt x="195312" y="353059"/>
                  </a:lnTo>
                  <a:lnTo>
                    <a:pt x="185124" y="340359"/>
                  </a:lnTo>
                  <a:lnTo>
                    <a:pt x="216485" y="340359"/>
                  </a:lnTo>
                  <a:lnTo>
                    <a:pt x="222390" y="344169"/>
                  </a:lnTo>
                  <a:lnTo>
                    <a:pt x="239599" y="347979"/>
                  </a:lnTo>
                  <a:lnTo>
                    <a:pt x="287259" y="347979"/>
                  </a:lnTo>
                  <a:lnTo>
                    <a:pt x="285521" y="350519"/>
                  </a:lnTo>
                  <a:lnTo>
                    <a:pt x="264812" y="364489"/>
                  </a:lnTo>
                  <a:lnTo>
                    <a:pt x="239299" y="3695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F193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453</Words>
  <Application>Microsoft Office PowerPoint</Application>
  <PresentationFormat>On-screen Show (16:9)</PresentationFormat>
  <Paragraphs>125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Arial Narrow</vt:lpstr>
      <vt:lpstr>Calibri</vt:lpstr>
      <vt:lpstr>Comic Sans MS</vt:lpstr>
      <vt:lpstr>Gill Sans MT</vt:lpstr>
      <vt:lpstr>Impact</vt:lpstr>
      <vt:lpstr>Noto Mono</vt:lpstr>
      <vt:lpstr>Palatino Linotype</vt:lpstr>
      <vt:lpstr>Trebuchet MS</vt:lpstr>
      <vt:lpstr>Verdana</vt:lpstr>
      <vt:lpstr>Office Theme</vt:lpstr>
      <vt:lpstr>PowerPoint Presentation</vt:lpstr>
      <vt:lpstr>Index</vt:lpstr>
      <vt:lpstr>Problem Statement Lack of water harvesting technologies for fresh irrigational water</vt:lpstr>
      <vt:lpstr>nal Pumps</vt:lpstr>
      <vt:lpstr>Consumer Base</vt:lpstr>
      <vt:lpstr>Design Specifications</vt:lpstr>
      <vt:lpstr>Costing</vt:lpstr>
      <vt:lpstr>Specific</vt:lpstr>
      <vt:lpstr>PowerPoint Presentation</vt:lpstr>
      <vt:lpstr>User/Safety Guidelines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Shreerang Mhatre</dc:creator>
  <cp:lastModifiedBy>Shreerang Mhatre</cp:lastModifiedBy>
  <cp:revision>2</cp:revision>
  <dcterms:created xsi:type="dcterms:W3CDTF">2021-02-16T06:15:19Z</dcterms:created>
  <dcterms:modified xsi:type="dcterms:W3CDTF">2022-03-02T03:43:57Z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2021-02-16T00:00:00Z</vt:filetime>
  </property>
</Properties>
</file>